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1.xml" ContentType="application/inkml+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2.xml" ContentType="application/inkml+xml"/>
  <Override PartName="/ppt/ink/ink3.xml" ContentType="application/inkml+xml"/>
  <Override PartName="/ppt/ink/ink4.xml" ContentType="application/inkml+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91" r:id="rId4"/>
  </p:sldMasterIdLst>
  <p:notesMasterIdLst>
    <p:notesMasterId r:id="rId63"/>
  </p:notesMasterIdLst>
  <p:sldIdLst>
    <p:sldId id="355" r:id="rId5"/>
    <p:sldId id="331" r:id="rId6"/>
    <p:sldId id="260" r:id="rId7"/>
    <p:sldId id="261" r:id="rId8"/>
    <p:sldId id="316" r:id="rId9"/>
    <p:sldId id="329" r:id="rId10"/>
    <p:sldId id="312" r:id="rId11"/>
    <p:sldId id="313" r:id="rId12"/>
    <p:sldId id="328" r:id="rId13"/>
    <p:sldId id="344" r:id="rId14"/>
    <p:sldId id="314" r:id="rId15"/>
    <p:sldId id="315" r:id="rId16"/>
    <p:sldId id="320" r:id="rId17"/>
    <p:sldId id="321" r:id="rId18"/>
    <p:sldId id="322" r:id="rId19"/>
    <p:sldId id="323" r:id="rId20"/>
    <p:sldId id="318" r:id="rId21"/>
    <p:sldId id="319" r:id="rId22"/>
    <p:sldId id="297" r:id="rId23"/>
    <p:sldId id="326" r:id="rId24"/>
    <p:sldId id="333" r:id="rId25"/>
    <p:sldId id="330" r:id="rId26"/>
    <p:sldId id="332" r:id="rId27"/>
    <p:sldId id="334" r:id="rId28"/>
    <p:sldId id="280" r:id="rId29"/>
    <p:sldId id="296" r:id="rId30"/>
    <p:sldId id="262" r:id="rId31"/>
    <p:sldId id="263" r:id="rId32"/>
    <p:sldId id="281" r:id="rId33"/>
    <p:sldId id="317" r:id="rId34"/>
    <p:sldId id="341" r:id="rId35"/>
    <p:sldId id="266" r:id="rId36"/>
    <p:sldId id="271" r:id="rId37"/>
    <p:sldId id="279" r:id="rId38"/>
    <p:sldId id="264" r:id="rId39"/>
    <p:sldId id="265" r:id="rId40"/>
    <p:sldId id="268" r:id="rId41"/>
    <p:sldId id="272" r:id="rId42"/>
    <p:sldId id="270" r:id="rId43"/>
    <p:sldId id="273" r:id="rId44"/>
    <p:sldId id="274" r:id="rId45"/>
    <p:sldId id="275" r:id="rId46"/>
    <p:sldId id="335" r:id="rId47"/>
    <p:sldId id="337" r:id="rId48"/>
    <p:sldId id="336" r:id="rId49"/>
    <p:sldId id="340" r:id="rId50"/>
    <p:sldId id="339" r:id="rId51"/>
    <p:sldId id="276" r:id="rId52"/>
    <p:sldId id="342" r:id="rId53"/>
    <p:sldId id="343" r:id="rId54"/>
    <p:sldId id="327" r:id="rId55"/>
    <p:sldId id="347" r:id="rId56"/>
    <p:sldId id="349" r:id="rId57"/>
    <p:sldId id="348" r:id="rId58"/>
    <p:sldId id="350" r:id="rId59"/>
    <p:sldId id="351" r:id="rId60"/>
    <p:sldId id="352" r:id="rId61"/>
    <p:sldId id="354" r:id="rId6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1055D8-6181-4CF3-A892-C50059FD4C1B}" v="431" dt="2024-03-21T21:30:56.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3" autoAdjust="0"/>
    <p:restoredTop sz="94660"/>
  </p:normalViewPr>
  <p:slideViewPr>
    <p:cSldViewPr snapToGrid="0">
      <p:cViewPr varScale="1">
        <p:scale>
          <a:sx n="87" d="100"/>
          <a:sy n="87" d="100"/>
        </p:scale>
        <p:origin x="18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iddleton" userId="e25a6d47-6049-4225-8be9-5c03807d0016" providerId="ADAL" clId="{BE1055D8-6181-4CF3-A892-C50059FD4C1B}"/>
    <pc:docChg chg="undo redo custSel addSld delSld modSld sldOrd modMainMaster">
      <pc:chgData name="Laura Middleton" userId="e25a6d47-6049-4225-8be9-5c03807d0016" providerId="ADAL" clId="{BE1055D8-6181-4CF3-A892-C50059FD4C1B}" dt="2024-03-25T19:08:47.590" v="10269" actId="20577"/>
      <pc:docMkLst>
        <pc:docMk/>
      </pc:docMkLst>
      <pc:sldChg chg="addSp delSp modSp del mod setBg addAnim modAnim">
        <pc:chgData name="Laura Middleton" userId="e25a6d47-6049-4225-8be9-5c03807d0016" providerId="ADAL" clId="{BE1055D8-6181-4CF3-A892-C50059FD4C1B}" dt="2024-03-22T14:30:50.195" v="7752" actId="2696"/>
        <pc:sldMkLst>
          <pc:docMk/>
          <pc:sldMk cId="3504420275" sldId="258"/>
        </pc:sldMkLst>
        <pc:spChg chg="mod">
          <ac:chgData name="Laura Middleton" userId="e25a6d47-6049-4225-8be9-5c03807d0016" providerId="ADAL" clId="{BE1055D8-6181-4CF3-A892-C50059FD4C1B}" dt="2024-03-21T17:45:29.407" v="4387" actId="26606"/>
          <ac:spMkLst>
            <pc:docMk/>
            <pc:sldMk cId="3504420275" sldId="258"/>
            <ac:spMk id="2" creationId="{00000000-0000-0000-0000-000000000000}"/>
          </ac:spMkLst>
        </pc:spChg>
        <pc:spChg chg="mod">
          <ac:chgData name="Laura Middleton" userId="e25a6d47-6049-4225-8be9-5c03807d0016" providerId="ADAL" clId="{BE1055D8-6181-4CF3-A892-C50059FD4C1B}" dt="2024-03-21T17:45:29.407" v="4387" actId="26606"/>
          <ac:spMkLst>
            <pc:docMk/>
            <pc:sldMk cId="3504420275" sldId="258"/>
            <ac:spMk id="3" creationId="{00000000-0000-0000-0000-000000000000}"/>
          </ac:spMkLst>
        </pc:spChg>
        <pc:spChg chg="del">
          <ac:chgData name="Laura Middleton" userId="e25a6d47-6049-4225-8be9-5c03807d0016" providerId="ADAL" clId="{BE1055D8-6181-4CF3-A892-C50059FD4C1B}" dt="2024-03-15T20:25:45.550" v="804" actId="26606"/>
          <ac:spMkLst>
            <pc:docMk/>
            <pc:sldMk cId="3504420275" sldId="258"/>
            <ac:spMk id="8" creationId="{A540FAC9-3505-49ED-9B06-A0F8C1485394}"/>
          </ac:spMkLst>
        </pc:spChg>
        <pc:spChg chg="del">
          <ac:chgData name="Laura Middleton" userId="e25a6d47-6049-4225-8be9-5c03807d0016" providerId="ADAL" clId="{BE1055D8-6181-4CF3-A892-C50059FD4C1B}" dt="2024-03-15T20:25:45.550" v="804" actId="26606"/>
          <ac:spMkLst>
            <pc:docMk/>
            <pc:sldMk cId="3504420275" sldId="258"/>
            <ac:spMk id="10" creationId="{9879B3CD-E329-42F5-B136-BA1F37EC0532}"/>
          </ac:spMkLst>
        </pc:spChg>
        <pc:spChg chg="del">
          <ac:chgData name="Laura Middleton" userId="e25a6d47-6049-4225-8be9-5c03807d0016" providerId="ADAL" clId="{BE1055D8-6181-4CF3-A892-C50059FD4C1B}" dt="2024-03-15T20:25:45.550" v="804" actId="26606"/>
          <ac:spMkLst>
            <pc:docMk/>
            <pc:sldMk cId="3504420275" sldId="258"/>
            <ac:spMk id="14" creationId="{EA0B4097-B645-43E0-A2B5-B8D688E74592}"/>
          </ac:spMkLst>
        </pc:spChg>
        <pc:spChg chg="add del">
          <ac:chgData name="Laura Middleton" userId="e25a6d47-6049-4225-8be9-5c03807d0016" providerId="ADAL" clId="{BE1055D8-6181-4CF3-A892-C50059FD4C1B}" dt="2024-03-21T17:43:25.246" v="4382" actId="26606"/>
          <ac:spMkLst>
            <pc:docMk/>
            <pc:sldMk cId="3504420275" sldId="258"/>
            <ac:spMk id="20" creationId="{2FDF0794-1B86-42B2-B8C7-F60123E638ED}"/>
          </ac:spMkLst>
        </pc:spChg>
        <pc:spChg chg="add del">
          <ac:chgData name="Laura Middleton" userId="e25a6d47-6049-4225-8be9-5c03807d0016" providerId="ADAL" clId="{BE1055D8-6181-4CF3-A892-C50059FD4C1B}" dt="2024-03-21T17:43:25.246" v="4382" actId="26606"/>
          <ac:spMkLst>
            <pc:docMk/>
            <pc:sldMk cId="3504420275" sldId="258"/>
            <ac:spMk id="22" creationId="{EAA48FC5-3C83-4F1B-BC33-DF0B588F8317}"/>
          </ac:spMkLst>
        </pc:spChg>
        <pc:spChg chg="add del">
          <ac:chgData name="Laura Middleton" userId="e25a6d47-6049-4225-8be9-5c03807d0016" providerId="ADAL" clId="{BE1055D8-6181-4CF3-A892-C50059FD4C1B}" dt="2024-03-21T17:43:25.230" v="4381" actId="26606"/>
          <ac:spMkLst>
            <pc:docMk/>
            <pc:sldMk cId="3504420275" sldId="258"/>
            <ac:spMk id="29" creationId="{774A886E-E8EF-48CC-8764-20EAE4538CB7}"/>
          </ac:spMkLst>
        </pc:spChg>
        <pc:spChg chg="add del">
          <ac:chgData name="Laura Middleton" userId="e25a6d47-6049-4225-8be9-5c03807d0016" providerId="ADAL" clId="{BE1055D8-6181-4CF3-A892-C50059FD4C1B}" dt="2024-03-21T17:45:29.407" v="4387" actId="26606"/>
          <ac:spMkLst>
            <pc:docMk/>
            <pc:sldMk cId="3504420275" sldId="258"/>
            <ac:spMk id="33" creationId="{C6D18C07-B1F9-42F0-8956-B88FC37A674C}"/>
          </ac:spMkLst>
        </pc:spChg>
        <pc:spChg chg="add del">
          <ac:chgData name="Laura Middleton" userId="e25a6d47-6049-4225-8be9-5c03807d0016" providerId="ADAL" clId="{BE1055D8-6181-4CF3-A892-C50059FD4C1B}" dt="2024-03-21T17:45:27.394" v="4384" actId="26606"/>
          <ac:spMkLst>
            <pc:docMk/>
            <pc:sldMk cId="3504420275" sldId="258"/>
            <ac:spMk id="38" creationId="{2FDF0794-1B86-42B2-B8C7-F60123E638ED}"/>
          </ac:spMkLst>
        </pc:spChg>
        <pc:spChg chg="add del">
          <ac:chgData name="Laura Middleton" userId="e25a6d47-6049-4225-8be9-5c03807d0016" providerId="ADAL" clId="{BE1055D8-6181-4CF3-A892-C50059FD4C1B}" dt="2024-03-21T17:45:27.394" v="4384" actId="26606"/>
          <ac:spMkLst>
            <pc:docMk/>
            <pc:sldMk cId="3504420275" sldId="258"/>
            <ac:spMk id="40" creationId="{C5373426-E26E-431D-959C-5DB96C0B6208}"/>
          </ac:spMkLst>
        </pc:spChg>
        <pc:spChg chg="add del">
          <ac:chgData name="Laura Middleton" userId="e25a6d47-6049-4225-8be9-5c03807d0016" providerId="ADAL" clId="{BE1055D8-6181-4CF3-A892-C50059FD4C1B}" dt="2024-03-21T17:45:29.391" v="4386" actId="26606"/>
          <ac:spMkLst>
            <pc:docMk/>
            <pc:sldMk cId="3504420275" sldId="258"/>
            <ac:spMk id="44" creationId="{2FDF0794-1B86-42B2-B8C7-F60123E638ED}"/>
          </ac:spMkLst>
        </pc:spChg>
        <pc:spChg chg="add del">
          <ac:chgData name="Laura Middleton" userId="e25a6d47-6049-4225-8be9-5c03807d0016" providerId="ADAL" clId="{BE1055D8-6181-4CF3-A892-C50059FD4C1B}" dt="2024-03-21T17:45:29.391" v="4386" actId="26606"/>
          <ac:spMkLst>
            <pc:docMk/>
            <pc:sldMk cId="3504420275" sldId="258"/>
            <ac:spMk id="45" creationId="{EAA48FC5-3C83-4F1B-BC33-DF0B588F8317}"/>
          </ac:spMkLst>
        </pc:spChg>
        <pc:spChg chg="add">
          <ac:chgData name="Laura Middleton" userId="e25a6d47-6049-4225-8be9-5c03807d0016" providerId="ADAL" clId="{BE1055D8-6181-4CF3-A892-C50059FD4C1B}" dt="2024-03-21T17:45:29.407" v="4387" actId="26606"/>
          <ac:spMkLst>
            <pc:docMk/>
            <pc:sldMk cId="3504420275" sldId="258"/>
            <ac:spMk id="48" creationId="{2FDF0794-1B86-42B2-B8C7-F60123E638ED}"/>
          </ac:spMkLst>
        </pc:spChg>
        <pc:spChg chg="add">
          <ac:chgData name="Laura Middleton" userId="e25a6d47-6049-4225-8be9-5c03807d0016" providerId="ADAL" clId="{BE1055D8-6181-4CF3-A892-C50059FD4C1B}" dt="2024-03-21T17:45:29.407" v="4387" actId="26606"/>
          <ac:spMkLst>
            <pc:docMk/>
            <pc:sldMk cId="3504420275" sldId="258"/>
            <ac:spMk id="49" creationId="{C5373426-E26E-431D-959C-5DB96C0B6208}"/>
          </ac:spMkLst>
        </pc:spChg>
        <pc:picChg chg="add mod">
          <ac:chgData name="Laura Middleton" userId="e25a6d47-6049-4225-8be9-5c03807d0016" providerId="ADAL" clId="{BE1055D8-6181-4CF3-A892-C50059FD4C1B}" dt="2024-03-22T14:30:31.112" v="7751" actId="1076"/>
          <ac:picMkLst>
            <pc:docMk/>
            <pc:sldMk cId="3504420275" sldId="258"/>
            <ac:picMk id="5" creationId="{4DD7695B-1645-BE55-15B0-EFADC70526FA}"/>
          </ac:picMkLst>
        </pc:picChg>
        <pc:picChg chg="add mod ord">
          <ac:chgData name="Laura Middleton" userId="e25a6d47-6049-4225-8be9-5c03807d0016" providerId="ADAL" clId="{BE1055D8-6181-4CF3-A892-C50059FD4C1B}" dt="2024-03-21T17:45:29.407" v="4387" actId="26606"/>
          <ac:picMkLst>
            <pc:docMk/>
            <pc:sldMk cId="3504420275" sldId="258"/>
            <ac:picMk id="16" creationId="{9F1F4DC9-0883-A5A7-F616-D63329B948FC}"/>
          </ac:picMkLst>
        </pc:picChg>
        <pc:cxnChg chg="del">
          <ac:chgData name="Laura Middleton" userId="e25a6d47-6049-4225-8be9-5c03807d0016" providerId="ADAL" clId="{BE1055D8-6181-4CF3-A892-C50059FD4C1B}" dt="2024-03-15T20:25:45.550" v="804" actId="26606"/>
          <ac:cxnSpMkLst>
            <pc:docMk/>
            <pc:sldMk cId="3504420275" sldId="258"/>
            <ac:cxnSpMk id="12" creationId="{51B042EF-3024-4C57-B282-1B30607FB7C7}"/>
          </ac:cxnSpMkLst>
        </pc:cxnChg>
        <pc:cxnChg chg="add del">
          <ac:chgData name="Laura Middleton" userId="e25a6d47-6049-4225-8be9-5c03807d0016" providerId="ADAL" clId="{BE1055D8-6181-4CF3-A892-C50059FD4C1B}" dt="2024-03-21T17:43:25.246" v="4382" actId="26606"/>
          <ac:cxnSpMkLst>
            <pc:docMk/>
            <pc:sldMk cId="3504420275" sldId="258"/>
            <ac:cxnSpMk id="24" creationId="{62F01714-1A39-4194-BD47-8A9960C59985}"/>
          </ac:cxnSpMkLst>
        </pc:cxnChg>
        <pc:cxnChg chg="add del">
          <ac:chgData name="Laura Middleton" userId="e25a6d47-6049-4225-8be9-5c03807d0016" providerId="ADAL" clId="{BE1055D8-6181-4CF3-A892-C50059FD4C1B}" dt="2024-03-21T17:43:25.230" v="4381" actId="26606"/>
          <ac:cxnSpMkLst>
            <pc:docMk/>
            <pc:sldMk cId="3504420275" sldId="258"/>
            <ac:cxnSpMk id="31" creationId="{EB1993F9-CFC5-495F-9F26-19953445357F}"/>
          </ac:cxnSpMkLst>
        </pc:cxnChg>
        <pc:cxnChg chg="add del">
          <ac:chgData name="Laura Middleton" userId="e25a6d47-6049-4225-8be9-5c03807d0016" providerId="ADAL" clId="{BE1055D8-6181-4CF3-A892-C50059FD4C1B}" dt="2024-03-21T17:45:27.394" v="4384" actId="26606"/>
          <ac:cxnSpMkLst>
            <pc:docMk/>
            <pc:sldMk cId="3504420275" sldId="258"/>
            <ac:cxnSpMk id="42" creationId="{96D07482-83A3-4451-943C-B46961082957}"/>
          </ac:cxnSpMkLst>
        </pc:cxnChg>
        <pc:cxnChg chg="add del">
          <ac:chgData name="Laura Middleton" userId="e25a6d47-6049-4225-8be9-5c03807d0016" providerId="ADAL" clId="{BE1055D8-6181-4CF3-A892-C50059FD4C1B}" dt="2024-03-21T17:45:29.391" v="4386" actId="26606"/>
          <ac:cxnSpMkLst>
            <pc:docMk/>
            <pc:sldMk cId="3504420275" sldId="258"/>
            <ac:cxnSpMk id="46" creationId="{62F01714-1A39-4194-BD47-8A9960C59985}"/>
          </ac:cxnSpMkLst>
        </pc:cxnChg>
        <pc:cxnChg chg="add">
          <ac:chgData name="Laura Middleton" userId="e25a6d47-6049-4225-8be9-5c03807d0016" providerId="ADAL" clId="{BE1055D8-6181-4CF3-A892-C50059FD4C1B}" dt="2024-03-21T17:45:29.407" v="4387" actId="26606"/>
          <ac:cxnSpMkLst>
            <pc:docMk/>
            <pc:sldMk cId="3504420275" sldId="258"/>
            <ac:cxnSpMk id="50" creationId="{96D07482-83A3-4451-943C-B46961082957}"/>
          </ac:cxnSpMkLst>
        </pc:cxnChg>
      </pc:sldChg>
      <pc:sldChg chg="addSp delSp modSp mod setBg setClrOvrMap">
        <pc:chgData name="Laura Middleton" userId="e25a6d47-6049-4225-8be9-5c03807d0016" providerId="ADAL" clId="{BE1055D8-6181-4CF3-A892-C50059FD4C1B}" dt="2024-03-22T18:38:14.191" v="8782" actId="20577"/>
        <pc:sldMkLst>
          <pc:docMk/>
          <pc:sldMk cId="497853213" sldId="260"/>
        </pc:sldMkLst>
        <pc:spChg chg="mod">
          <ac:chgData name="Laura Middleton" userId="e25a6d47-6049-4225-8be9-5c03807d0016" providerId="ADAL" clId="{BE1055D8-6181-4CF3-A892-C50059FD4C1B}" dt="2024-03-15T20:28:41.910" v="809" actId="26606"/>
          <ac:spMkLst>
            <pc:docMk/>
            <pc:sldMk cId="497853213" sldId="260"/>
            <ac:spMk id="2" creationId="{00000000-0000-0000-0000-000000000000}"/>
          </ac:spMkLst>
        </pc:spChg>
        <pc:spChg chg="mod">
          <ac:chgData name="Laura Middleton" userId="e25a6d47-6049-4225-8be9-5c03807d0016" providerId="ADAL" clId="{BE1055D8-6181-4CF3-A892-C50059FD4C1B}" dt="2024-03-22T15:27:09.782" v="8663" actId="27636"/>
          <ac:spMkLst>
            <pc:docMk/>
            <pc:sldMk cId="497853213" sldId="260"/>
            <ac:spMk id="5" creationId="{00000000-0000-0000-0000-000000000000}"/>
          </ac:spMkLst>
        </pc:spChg>
        <pc:spChg chg="mod">
          <ac:chgData name="Laura Middleton" userId="e25a6d47-6049-4225-8be9-5c03807d0016" providerId="ADAL" clId="{BE1055D8-6181-4CF3-A892-C50059FD4C1B}" dt="2024-03-22T18:38:14.191" v="8782" actId="20577"/>
          <ac:spMkLst>
            <pc:docMk/>
            <pc:sldMk cId="497853213" sldId="260"/>
            <ac:spMk id="92" creationId="{00000000-0000-0000-0000-000000000000}"/>
          </ac:spMkLst>
        </pc:spChg>
        <pc:spChg chg="del">
          <ac:chgData name="Laura Middleton" userId="e25a6d47-6049-4225-8be9-5c03807d0016" providerId="ADAL" clId="{BE1055D8-6181-4CF3-A892-C50059FD4C1B}" dt="2024-03-15T20:28:41.910" v="809" actId="26606"/>
          <ac:spMkLst>
            <pc:docMk/>
            <pc:sldMk cId="497853213" sldId="260"/>
            <ac:spMk id="97" creationId="{77D7B666-D5E6-48CE-B26A-FB5E5C34AF90}"/>
          </ac:spMkLst>
        </pc:spChg>
        <pc:spChg chg="del">
          <ac:chgData name="Laura Middleton" userId="e25a6d47-6049-4225-8be9-5c03807d0016" providerId="ADAL" clId="{BE1055D8-6181-4CF3-A892-C50059FD4C1B}" dt="2024-03-15T20:28:41.910" v="809" actId="26606"/>
          <ac:spMkLst>
            <pc:docMk/>
            <pc:sldMk cId="497853213" sldId="260"/>
            <ac:spMk id="99" creationId="{F6EE670A-A41A-44AD-BC1C-2090365EB5B3}"/>
          </ac:spMkLst>
        </pc:spChg>
        <pc:spChg chg="add">
          <ac:chgData name="Laura Middleton" userId="e25a6d47-6049-4225-8be9-5c03807d0016" providerId="ADAL" clId="{BE1055D8-6181-4CF3-A892-C50059FD4C1B}" dt="2024-03-15T20:28:41.910" v="809" actId="26606"/>
          <ac:spMkLst>
            <pc:docMk/>
            <pc:sldMk cId="497853213" sldId="260"/>
            <ac:spMk id="104" creationId="{F9B8E572-2CE6-4185-BC38-989024BC010D}"/>
          </ac:spMkLst>
        </pc:spChg>
        <pc:cxnChg chg="add">
          <ac:chgData name="Laura Middleton" userId="e25a6d47-6049-4225-8be9-5c03807d0016" providerId="ADAL" clId="{BE1055D8-6181-4CF3-A892-C50059FD4C1B}" dt="2024-03-15T20:28:41.910" v="809" actId="26606"/>
          <ac:cxnSpMkLst>
            <pc:docMk/>
            <pc:sldMk cId="497853213" sldId="260"/>
            <ac:cxnSpMk id="106" creationId="{75415567-45D9-4FB5-B020-6FAD77889407}"/>
          </ac:cxnSpMkLst>
        </pc:cxnChg>
      </pc:sldChg>
      <pc:sldChg chg="addSp delSp modSp mod setBg setClrOvrMap">
        <pc:chgData name="Laura Middleton" userId="e25a6d47-6049-4225-8be9-5c03807d0016" providerId="ADAL" clId="{BE1055D8-6181-4CF3-A892-C50059FD4C1B}" dt="2024-03-22T15:27:09.782" v="8664" actId="27636"/>
        <pc:sldMkLst>
          <pc:docMk/>
          <pc:sldMk cId="18115612" sldId="261"/>
        </pc:sldMkLst>
        <pc:spChg chg="mod">
          <ac:chgData name="Laura Middleton" userId="e25a6d47-6049-4225-8be9-5c03807d0016" providerId="ADAL" clId="{BE1055D8-6181-4CF3-A892-C50059FD4C1B}" dt="2024-03-15T20:35:04.130" v="843" actId="1076"/>
          <ac:spMkLst>
            <pc:docMk/>
            <pc:sldMk cId="18115612" sldId="261"/>
            <ac:spMk id="2" creationId="{00000000-0000-0000-0000-000000000000}"/>
          </ac:spMkLst>
        </pc:spChg>
        <pc:spChg chg="mod">
          <ac:chgData name="Laura Middleton" userId="e25a6d47-6049-4225-8be9-5c03807d0016" providerId="ADAL" clId="{BE1055D8-6181-4CF3-A892-C50059FD4C1B}" dt="2024-03-15T20:34:02.763" v="838" actId="26606"/>
          <ac:spMkLst>
            <pc:docMk/>
            <pc:sldMk cId="18115612" sldId="261"/>
            <ac:spMk id="4" creationId="{00000000-0000-0000-0000-000000000000}"/>
          </ac:spMkLst>
        </pc:spChg>
        <pc:spChg chg="mod">
          <ac:chgData name="Laura Middleton" userId="e25a6d47-6049-4225-8be9-5c03807d0016" providerId="ADAL" clId="{BE1055D8-6181-4CF3-A892-C50059FD4C1B}" dt="2024-03-22T15:27:09.782" v="8664" actId="27636"/>
          <ac:spMkLst>
            <pc:docMk/>
            <pc:sldMk cId="18115612" sldId="261"/>
            <ac:spMk id="5" creationId="{00000000-0000-0000-0000-000000000000}"/>
          </ac:spMkLst>
        </pc:spChg>
        <pc:spChg chg="del">
          <ac:chgData name="Laura Middleton" userId="e25a6d47-6049-4225-8be9-5c03807d0016" providerId="ADAL" clId="{BE1055D8-6181-4CF3-A892-C50059FD4C1B}" dt="2024-03-15T20:29:27.565" v="810" actId="26606"/>
          <ac:spMkLst>
            <pc:docMk/>
            <pc:sldMk cId="18115612" sldId="261"/>
            <ac:spMk id="65" creationId="{00000000-0000-0000-0000-000000000000}"/>
          </ac:spMkLst>
        </pc:spChg>
        <pc:spChg chg="del">
          <ac:chgData name="Laura Middleton" userId="e25a6d47-6049-4225-8be9-5c03807d0016" providerId="ADAL" clId="{BE1055D8-6181-4CF3-A892-C50059FD4C1B}" dt="2024-03-15T20:29:27.565" v="810" actId="26606"/>
          <ac:spMkLst>
            <pc:docMk/>
            <pc:sldMk cId="18115612" sldId="261"/>
            <ac:spMk id="77" creationId="{A10C41F2-1746-4431-9B52-B9F147A896B8}"/>
          </ac:spMkLst>
        </pc:spChg>
        <pc:spChg chg="del">
          <ac:chgData name="Laura Middleton" userId="e25a6d47-6049-4225-8be9-5c03807d0016" providerId="ADAL" clId="{BE1055D8-6181-4CF3-A892-C50059FD4C1B}" dt="2024-03-15T20:29:27.565" v="810" actId="26606"/>
          <ac:spMkLst>
            <pc:docMk/>
            <pc:sldMk cId="18115612" sldId="261"/>
            <ac:spMk id="79" creationId="{7984928E-D694-4849-BBAD-D7C7DC405478}"/>
          </ac:spMkLst>
        </pc:spChg>
        <pc:spChg chg="del">
          <ac:chgData name="Laura Middleton" userId="e25a6d47-6049-4225-8be9-5c03807d0016" providerId="ADAL" clId="{BE1055D8-6181-4CF3-A892-C50059FD4C1B}" dt="2024-03-15T20:29:27.565" v="810" actId="26606"/>
          <ac:spMkLst>
            <pc:docMk/>
            <pc:sldMk cId="18115612" sldId="261"/>
            <ac:spMk id="81" creationId="{A24A153C-9BEC-46E7-9AA4-DFC65A2B1A87}"/>
          </ac:spMkLst>
        </pc:spChg>
        <pc:spChg chg="add del">
          <ac:chgData name="Laura Middleton" userId="e25a6d47-6049-4225-8be9-5c03807d0016" providerId="ADAL" clId="{BE1055D8-6181-4CF3-A892-C50059FD4C1B}" dt="2024-03-15T20:34:02.763" v="838" actId="26606"/>
          <ac:spMkLst>
            <pc:docMk/>
            <pc:sldMk cId="18115612" sldId="261"/>
            <ac:spMk id="90" creationId="{0AE4C84F-7457-4662-AFA3-554A32B9C3DC}"/>
          </ac:spMkLst>
        </pc:spChg>
        <pc:spChg chg="add del">
          <ac:chgData name="Laura Middleton" userId="e25a6d47-6049-4225-8be9-5c03807d0016" providerId="ADAL" clId="{BE1055D8-6181-4CF3-A892-C50059FD4C1B}" dt="2024-03-15T20:34:02.763" v="838" actId="26606"/>
          <ac:spMkLst>
            <pc:docMk/>
            <pc:sldMk cId="18115612" sldId="261"/>
            <ac:spMk id="92" creationId="{9DF9B39E-8A25-4BC3-B3C0-ACD46B94E6DF}"/>
          </ac:spMkLst>
        </pc:spChg>
        <pc:spChg chg="add del">
          <ac:chgData name="Laura Middleton" userId="e25a6d47-6049-4225-8be9-5c03807d0016" providerId="ADAL" clId="{BE1055D8-6181-4CF3-A892-C50059FD4C1B}" dt="2024-03-15T20:33:20.913" v="823" actId="26606"/>
          <ac:spMkLst>
            <pc:docMk/>
            <pc:sldMk cId="18115612" sldId="261"/>
            <ac:spMk id="99" creationId="{FABE753E-4156-4486-B269-C34C2220E13B}"/>
          </ac:spMkLst>
        </pc:spChg>
        <pc:spChg chg="add del">
          <ac:chgData name="Laura Middleton" userId="e25a6d47-6049-4225-8be9-5c03807d0016" providerId="ADAL" clId="{BE1055D8-6181-4CF3-A892-C50059FD4C1B}" dt="2024-03-15T20:33:20.913" v="823" actId="26606"/>
          <ac:spMkLst>
            <pc:docMk/>
            <pc:sldMk cId="18115612" sldId="261"/>
            <ac:spMk id="101" creationId="{DB9BFE9F-67FE-4BBC-BFED-6AA4C51D0049}"/>
          </ac:spMkLst>
        </pc:spChg>
        <pc:spChg chg="add del">
          <ac:chgData name="Laura Middleton" userId="e25a6d47-6049-4225-8be9-5c03807d0016" providerId="ADAL" clId="{BE1055D8-6181-4CF3-A892-C50059FD4C1B}" dt="2024-03-15T20:33:26.029" v="825" actId="26606"/>
          <ac:spMkLst>
            <pc:docMk/>
            <pc:sldMk cId="18115612" sldId="261"/>
            <ac:spMk id="103" creationId="{90AAC386-A18D-4525-AD1B-4D227ED34C84}"/>
          </ac:spMkLst>
        </pc:spChg>
        <pc:spChg chg="add del">
          <ac:chgData name="Laura Middleton" userId="e25a6d47-6049-4225-8be9-5c03807d0016" providerId="ADAL" clId="{BE1055D8-6181-4CF3-A892-C50059FD4C1B}" dt="2024-03-15T20:33:41.629" v="827" actId="26606"/>
          <ac:spMkLst>
            <pc:docMk/>
            <pc:sldMk cId="18115612" sldId="261"/>
            <ac:spMk id="106" creationId="{90AAC386-A18D-4525-AD1B-4D227ED34C84}"/>
          </ac:spMkLst>
        </pc:spChg>
        <pc:spChg chg="add del">
          <ac:chgData name="Laura Middleton" userId="e25a6d47-6049-4225-8be9-5c03807d0016" providerId="ADAL" clId="{BE1055D8-6181-4CF3-A892-C50059FD4C1B}" dt="2024-03-15T20:33:42.830" v="829" actId="26606"/>
          <ac:spMkLst>
            <pc:docMk/>
            <pc:sldMk cId="18115612" sldId="261"/>
            <ac:spMk id="109" creationId="{90AAC386-A18D-4525-AD1B-4D227ED34C84}"/>
          </ac:spMkLst>
        </pc:spChg>
        <pc:spChg chg="add del">
          <ac:chgData name="Laura Middleton" userId="e25a6d47-6049-4225-8be9-5c03807d0016" providerId="ADAL" clId="{BE1055D8-6181-4CF3-A892-C50059FD4C1B}" dt="2024-03-15T20:33:46.429" v="831" actId="26606"/>
          <ac:spMkLst>
            <pc:docMk/>
            <pc:sldMk cId="18115612" sldId="261"/>
            <ac:spMk id="112" creationId="{0AE4C84F-7457-4662-AFA3-554A32B9C3DC}"/>
          </ac:spMkLst>
        </pc:spChg>
        <pc:spChg chg="add del">
          <ac:chgData name="Laura Middleton" userId="e25a6d47-6049-4225-8be9-5c03807d0016" providerId="ADAL" clId="{BE1055D8-6181-4CF3-A892-C50059FD4C1B}" dt="2024-03-15T20:33:46.429" v="831" actId="26606"/>
          <ac:spMkLst>
            <pc:docMk/>
            <pc:sldMk cId="18115612" sldId="261"/>
            <ac:spMk id="113" creationId="{9DF9B39E-8A25-4BC3-B3C0-ACD46B94E6DF}"/>
          </ac:spMkLst>
        </pc:spChg>
        <pc:spChg chg="add del">
          <ac:chgData name="Laura Middleton" userId="e25a6d47-6049-4225-8be9-5c03807d0016" providerId="ADAL" clId="{BE1055D8-6181-4CF3-A892-C50059FD4C1B}" dt="2024-03-15T20:33:48.130" v="833" actId="26606"/>
          <ac:spMkLst>
            <pc:docMk/>
            <pc:sldMk cId="18115612" sldId="261"/>
            <ac:spMk id="116" creationId="{FABE753E-4156-4486-B269-C34C2220E13B}"/>
          </ac:spMkLst>
        </pc:spChg>
        <pc:spChg chg="add del">
          <ac:chgData name="Laura Middleton" userId="e25a6d47-6049-4225-8be9-5c03807d0016" providerId="ADAL" clId="{BE1055D8-6181-4CF3-A892-C50059FD4C1B}" dt="2024-03-15T20:33:48.130" v="833" actId="26606"/>
          <ac:spMkLst>
            <pc:docMk/>
            <pc:sldMk cId="18115612" sldId="261"/>
            <ac:spMk id="117" creationId="{DB9BFE9F-67FE-4BBC-BFED-6AA4C51D0049}"/>
          </ac:spMkLst>
        </pc:spChg>
        <pc:graphicFrameChg chg="add mod modGraphic">
          <ac:chgData name="Laura Middleton" userId="e25a6d47-6049-4225-8be9-5c03807d0016" providerId="ADAL" clId="{BE1055D8-6181-4CF3-A892-C50059FD4C1B}" dt="2024-03-15T20:36:47.636" v="850" actId="113"/>
          <ac:graphicFrameMkLst>
            <pc:docMk/>
            <pc:sldMk cId="18115612" sldId="261"/>
            <ac:graphicFrameMk id="85" creationId="{AEF33273-4070-D82A-40BC-8B0D2FCFC9B3}"/>
          </ac:graphicFrameMkLst>
        </pc:graphicFrameChg>
        <pc:cxnChg chg="del">
          <ac:chgData name="Laura Middleton" userId="e25a6d47-6049-4225-8be9-5c03807d0016" providerId="ADAL" clId="{BE1055D8-6181-4CF3-A892-C50059FD4C1B}" dt="2024-03-15T20:29:27.565" v="810" actId="26606"/>
          <ac:cxnSpMkLst>
            <pc:docMk/>
            <pc:sldMk cId="18115612" sldId="261"/>
            <ac:cxnSpMk id="83" creationId="{99237721-19CF-41B1-AA0A-E1E1A8282D52}"/>
          </ac:cxnSpMkLst>
        </pc:cxnChg>
        <pc:cxnChg chg="add del">
          <ac:chgData name="Laura Middleton" userId="e25a6d47-6049-4225-8be9-5c03807d0016" providerId="ADAL" clId="{BE1055D8-6181-4CF3-A892-C50059FD4C1B}" dt="2024-03-15T20:34:02.763" v="838" actId="26606"/>
          <ac:cxnSpMkLst>
            <pc:docMk/>
            <pc:sldMk cId="18115612" sldId="261"/>
            <ac:cxnSpMk id="94" creationId="{BA91CE2E-0B4F-41F3-95F2-0EB7003685D2}"/>
          </ac:cxnSpMkLst>
        </pc:cxnChg>
        <pc:cxnChg chg="add del">
          <ac:chgData name="Laura Middleton" userId="e25a6d47-6049-4225-8be9-5c03807d0016" providerId="ADAL" clId="{BE1055D8-6181-4CF3-A892-C50059FD4C1B}" dt="2024-03-15T20:33:26.029" v="825" actId="26606"/>
          <ac:cxnSpMkLst>
            <pc:docMk/>
            <pc:sldMk cId="18115612" sldId="261"/>
            <ac:cxnSpMk id="104" creationId="{C34C4AD0-FE94-4E84-ACA6-CC5BF1A11822}"/>
          </ac:cxnSpMkLst>
        </pc:cxnChg>
        <pc:cxnChg chg="add del">
          <ac:chgData name="Laura Middleton" userId="e25a6d47-6049-4225-8be9-5c03807d0016" providerId="ADAL" clId="{BE1055D8-6181-4CF3-A892-C50059FD4C1B}" dt="2024-03-15T20:33:41.629" v="827" actId="26606"/>
          <ac:cxnSpMkLst>
            <pc:docMk/>
            <pc:sldMk cId="18115612" sldId="261"/>
            <ac:cxnSpMk id="107" creationId="{C34C4AD0-FE94-4E84-ACA6-CC5BF1A11822}"/>
          </ac:cxnSpMkLst>
        </pc:cxnChg>
        <pc:cxnChg chg="add del">
          <ac:chgData name="Laura Middleton" userId="e25a6d47-6049-4225-8be9-5c03807d0016" providerId="ADAL" clId="{BE1055D8-6181-4CF3-A892-C50059FD4C1B}" dt="2024-03-15T20:33:42.830" v="829" actId="26606"/>
          <ac:cxnSpMkLst>
            <pc:docMk/>
            <pc:sldMk cId="18115612" sldId="261"/>
            <ac:cxnSpMk id="110" creationId="{C34C4AD0-FE94-4E84-ACA6-CC5BF1A11822}"/>
          </ac:cxnSpMkLst>
        </pc:cxnChg>
        <pc:cxnChg chg="add del">
          <ac:chgData name="Laura Middleton" userId="e25a6d47-6049-4225-8be9-5c03807d0016" providerId="ADAL" clId="{BE1055D8-6181-4CF3-A892-C50059FD4C1B}" dt="2024-03-15T20:33:46.429" v="831" actId="26606"/>
          <ac:cxnSpMkLst>
            <pc:docMk/>
            <pc:sldMk cId="18115612" sldId="261"/>
            <ac:cxnSpMk id="114" creationId="{BA91CE2E-0B4F-41F3-95F2-0EB7003685D2}"/>
          </ac:cxnSpMkLst>
        </pc:cxnChg>
      </pc:sldChg>
      <pc:sldChg chg="modSp mod setBg">
        <pc:chgData name="Laura Middleton" userId="e25a6d47-6049-4225-8be9-5c03807d0016" providerId="ADAL" clId="{BE1055D8-6181-4CF3-A892-C50059FD4C1B}" dt="2024-03-22T20:33:29.975" v="8955" actId="20577"/>
        <pc:sldMkLst>
          <pc:docMk/>
          <pc:sldMk cId="3123583985" sldId="262"/>
        </pc:sldMkLst>
        <pc:spChg chg="mod">
          <ac:chgData name="Laura Middleton" userId="e25a6d47-6049-4225-8be9-5c03807d0016" providerId="ADAL" clId="{BE1055D8-6181-4CF3-A892-C50059FD4C1B}" dt="2024-03-22T20:33:29.975" v="8955" actId="20577"/>
          <ac:spMkLst>
            <pc:docMk/>
            <pc:sldMk cId="3123583985" sldId="262"/>
            <ac:spMk id="3" creationId="{00000000-0000-0000-0000-000000000000}"/>
          </ac:spMkLst>
        </pc:spChg>
        <pc:spChg chg="mod">
          <ac:chgData name="Laura Middleton" userId="e25a6d47-6049-4225-8be9-5c03807d0016" providerId="ADAL" clId="{BE1055D8-6181-4CF3-A892-C50059FD4C1B}" dt="2024-03-22T15:27:09.882" v="8685" actId="27636"/>
          <ac:spMkLst>
            <pc:docMk/>
            <pc:sldMk cId="3123583985" sldId="262"/>
            <ac:spMk id="5" creationId="{00000000-0000-0000-0000-000000000000}"/>
          </ac:spMkLst>
        </pc:spChg>
      </pc:sldChg>
      <pc:sldChg chg="addSp delSp modSp mod setBg modClrScheme delDesignElem chgLayout">
        <pc:chgData name="Laura Middleton" userId="e25a6d47-6049-4225-8be9-5c03807d0016" providerId="ADAL" clId="{BE1055D8-6181-4CF3-A892-C50059FD4C1B}" dt="2024-03-22T15:27:09.882" v="8686" actId="27636"/>
        <pc:sldMkLst>
          <pc:docMk/>
          <pc:sldMk cId="3964112800" sldId="263"/>
        </pc:sldMkLst>
        <pc:spChg chg="mod ord">
          <ac:chgData name="Laura Middleton" userId="e25a6d47-6049-4225-8be9-5c03807d0016" providerId="ADAL" clId="{BE1055D8-6181-4CF3-A892-C50059FD4C1B}" dt="2024-03-18T14:12:52.499" v="1428" actId="255"/>
          <ac:spMkLst>
            <pc:docMk/>
            <pc:sldMk cId="3964112800" sldId="263"/>
            <ac:spMk id="2" creationId="{00000000-0000-0000-0000-000000000000}"/>
          </ac:spMkLst>
        </pc:spChg>
        <pc:spChg chg="mod ord">
          <ac:chgData name="Laura Middleton" userId="e25a6d47-6049-4225-8be9-5c03807d0016" providerId="ADAL" clId="{BE1055D8-6181-4CF3-A892-C50059FD4C1B}" dt="2024-03-22T14:55:05.726" v="8556" actId="27636"/>
          <ac:spMkLst>
            <pc:docMk/>
            <pc:sldMk cId="3964112800" sldId="263"/>
            <ac:spMk id="3" creationId="{00000000-0000-0000-0000-000000000000}"/>
          </ac:spMkLst>
        </pc:spChg>
        <pc:spChg chg="mod ord">
          <ac:chgData name="Laura Middleton" userId="e25a6d47-6049-4225-8be9-5c03807d0016" providerId="ADAL" clId="{BE1055D8-6181-4CF3-A892-C50059FD4C1B}" dt="2024-03-18T14:11:14.474" v="1409" actId="700"/>
          <ac:spMkLst>
            <pc:docMk/>
            <pc:sldMk cId="3964112800" sldId="263"/>
            <ac:spMk id="4" creationId="{00000000-0000-0000-0000-000000000000}"/>
          </ac:spMkLst>
        </pc:spChg>
        <pc:spChg chg="mod ord">
          <ac:chgData name="Laura Middleton" userId="e25a6d47-6049-4225-8be9-5c03807d0016" providerId="ADAL" clId="{BE1055D8-6181-4CF3-A892-C50059FD4C1B}" dt="2024-03-22T15:27:09.882" v="8686" actId="27636"/>
          <ac:spMkLst>
            <pc:docMk/>
            <pc:sldMk cId="3964112800" sldId="263"/>
            <ac:spMk id="5" creationId="{00000000-0000-0000-0000-000000000000}"/>
          </ac:spMkLst>
        </pc:spChg>
        <pc:spChg chg="mod">
          <ac:chgData name="Laura Middleton" userId="e25a6d47-6049-4225-8be9-5c03807d0016" providerId="ADAL" clId="{BE1055D8-6181-4CF3-A892-C50059FD4C1B}" dt="2024-03-18T14:11:10.927" v="1403" actId="14100"/>
          <ac:spMkLst>
            <pc:docMk/>
            <pc:sldMk cId="3964112800" sldId="263"/>
            <ac:spMk id="6" creationId="{A1970BE4-65AA-467D-9AAA-9A79548C326F}"/>
          </ac:spMkLst>
        </pc:spChg>
        <pc:spChg chg="add del mod ord">
          <ac:chgData name="Laura Middleton" userId="e25a6d47-6049-4225-8be9-5c03807d0016" providerId="ADAL" clId="{BE1055D8-6181-4CF3-A892-C50059FD4C1B}" dt="2024-03-18T14:05:16.592" v="1382" actId="700"/>
          <ac:spMkLst>
            <pc:docMk/>
            <pc:sldMk cId="3964112800" sldId="263"/>
            <ac:spMk id="7" creationId="{E4474E48-E878-B898-6475-27AA2006B566}"/>
          </ac:spMkLst>
        </pc:spChg>
        <pc:spChg chg="add del mod ord">
          <ac:chgData name="Laura Middleton" userId="e25a6d47-6049-4225-8be9-5c03807d0016" providerId="ADAL" clId="{BE1055D8-6181-4CF3-A892-C50059FD4C1B}" dt="2024-03-22T14:55:05.726" v="8555" actId="27636"/>
          <ac:spMkLst>
            <pc:docMk/>
            <pc:sldMk cId="3964112800" sldId="263"/>
            <ac:spMk id="9" creationId="{FA5A100C-AD7B-879D-2A0C-9997BAB4AF8D}"/>
          </ac:spMkLst>
        </pc:spChg>
        <pc:spChg chg="add del">
          <ac:chgData name="Laura Middleton" userId="e25a6d47-6049-4225-8be9-5c03807d0016" providerId="ADAL" clId="{BE1055D8-6181-4CF3-A892-C50059FD4C1B}" dt="2024-03-18T14:06:05.642" v="1384" actId="700"/>
          <ac:spMkLst>
            <pc:docMk/>
            <pc:sldMk cId="3964112800" sldId="263"/>
            <ac:spMk id="16" creationId="{4FAE1107-CEC3-4041-8BAA-CDB6F6759B35}"/>
          </ac:spMkLst>
        </pc:spChg>
        <pc:picChg chg="mod">
          <ac:chgData name="Laura Middleton" userId="e25a6d47-6049-4225-8be9-5c03807d0016" providerId="ADAL" clId="{BE1055D8-6181-4CF3-A892-C50059FD4C1B}" dt="2024-03-18T14:13:14.130" v="1432" actId="14100"/>
          <ac:picMkLst>
            <pc:docMk/>
            <pc:sldMk cId="3964112800" sldId="263"/>
            <ac:picMk id="8" creationId="{00000000-0000-0000-0000-000000000000}"/>
          </ac:picMkLst>
        </pc:picChg>
        <pc:cxnChg chg="add del">
          <ac:chgData name="Laura Middleton" userId="e25a6d47-6049-4225-8be9-5c03807d0016" providerId="ADAL" clId="{BE1055D8-6181-4CF3-A892-C50059FD4C1B}" dt="2024-03-18T14:06:05.642" v="1384" actId="700"/>
          <ac:cxnSpMkLst>
            <pc:docMk/>
            <pc:sldMk cId="3964112800" sldId="263"/>
            <ac:cxnSpMk id="15" creationId="{1AEA88FB-F5DD-45CE-AAE1-7B33D0ABDD25}"/>
          </ac:cxnSpMkLst>
        </pc:cxnChg>
      </pc:sldChg>
      <pc:sldChg chg="addSp delSp modSp mod setBg addAnim delAnim modAnim">
        <pc:chgData name="Laura Middleton" userId="e25a6d47-6049-4225-8be9-5c03807d0016" providerId="ADAL" clId="{BE1055D8-6181-4CF3-A892-C50059FD4C1B}" dt="2024-03-22T15:28:28.119" v="8713" actId="1076"/>
        <pc:sldMkLst>
          <pc:docMk/>
          <pc:sldMk cId="3362999859" sldId="264"/>
        </pc:sldMkLst>
        <pc:spChg chg="mod">
          <ac:chgData name="Laura Middleton" userId="e25a6d47-6049-4225-8be9-5c03807d0016" providerId="ADAL" clId="{BE1055D8-6181-4CF3-A892-C50059FD4C1B}" dt="2024-03-18T15:07:57.179" v="2768" actId="26606"/>
          <ac:spMkLst>
            <pc:docMk/>
            <pc:sldMk cId="3362999859" sldId="264"/>
            <ac:spMk id="2" creationId="{00000000-0000-0000-0000-000000000000}"/>
          </ac:spMkLst>
        </pc:spChg>
        <pc:spChg chg="add mod">
          <ac:chgData name="Laura Middleton" userId="e25a6d47-6049-4225-8be9-5c03807d0016" providerId="ADAL" clId="{BE1055D8-6181-4CF3-A892-C50059FD4C1B}" dt="2024-03-22T15:28:28.119" v="8713" actId="1076"/>
          <ac:spMkLst>
            <pc:docMk/>
            <pc:sldMk cId="3362999859" sldId="264"/>
            <ac:spMk id="3" creationId="{9F0B72F0-372E-12CD-28C1-059813C5801C}"/>
          </ac:spMkLst>
        </pc:spChg>
        <pc:spChg chg="mod">
          <ac:chgData name="Laura Middleton" userId="e25a6d47-6049-4225-8be9-5c03807d0016" providerId="ADAL" clId="{BE1055D8-6181-4CF3-A892-C50059FD4C1B}" dt="2024-03-18T15:07:57.179" v="2768" actId="26606"/>
          <ac:spMkLst>
            <pc:docMk/>
            <pc:sldMk cId="3362999859" sldId="264"/>
            <ac:spMk id="4" creationId="{00000000-0000-0000-0000-000000000000}"/>
          </ac:spMkLst>
        </pc:spChg>
        <pc:spChg chg="mod">
          <ac:chgData name="Laura Middleton" userId="e25a6d47-6049-4225-8be9-5c03807d0016" providerId="ADAL" clId="{BE1055D8-6181-4CF3-A892-C50059FD4C1B}" dt="2024-03-22T15:27:09.919" v="8693" actId="27636"/>
          <ac:spMkLst>
            <pc:docMk/>
            <pc:sldMk cId="3362999859" sldId="264"/>
            <ac:spMk id="5" creationId="{00000000-0000-0000-0000-000000000000}"/>
          </ac:spMkLst>
        </pc:spChg>
        <pc:spChg chg="add del">
          <ac:chgData name="Laura Middleton" userId="e25a6d47-6049-4225-8be9-5c03807d0016" providerId="ADAL" clId="{BE1055D8-6181-4CF3-A892-C50059FD4C1B}" dt="2024-03-18T15:07:57.179" v="2768" actId="26606"/>
          <ac:spMkLst>
            <pc:docMk/>
            <pc:sldMk cId="3362999859" sldId="264"/>
            <ac:spMk id="20" creationId="{3CAF01F4-43BC-4C8D-B3E7-889AD234BB3D}"/>
          </ac:spMkLst>
        </pc:spChg>
        <pc:spChg chg="add del">
          <ac:chgData name="Laura Middleton" userId="e25a6d47-6049-4225-8be9-5c03807d0016" providerId="ADAL" clId="{BE1055D8-6181-4CF3-A892-C50059FD4C1B}" dt="2024-03-18T15:07:57.179" v="2768" actId="26606"/>
          <ac:spMkLst>
            <pc:docMk/>
            <pc:sldMk cId="3362999859" sldId="264"/>
            <ac:spMk id="21" creationId="{8075DF9C-FBFA-4852-9E97-463CCCDEE9DA}"/>
          </ac:spMkLst>
        </pc:spChg>
        <pc:spChg chg="add del">
          <ac:chgData name="Laura Middleton" userId="e25a6d47-6049-4225-8be9-5c03807d0016" providerId="ADAL" clId="{BE1055D8-6181-4CF3-A892-C50059FD4C1B}" dt="2024-03-18T15:07:57.179" v="2768" actId="26606"/>
          <ac:spMkLst>
            <pc:docMk/>
            <pc:sldMk cId="3362999859" sldId="264"/>
            <ac:spMk id="22" creationId="{06CA1EFD-9858-44D0-91BA-87238CF94A39}"/>
          </ac:spMkLst>
        </pc:spChg>
        <pc:spChg chg="add del">
          <ac:chgData name="Laura Middleton" userId="e25a6d47-6049-4225-8be9-5c03807d0016" providerId="ADAL" clId="{BE1055D8-6181-4CF3-A892-C50059FD4C1B}" dt="2024-03-18T15:07:57.179" v="2768" actId="26606"/>
          <ac:spMkLst>
            <pc:docMk/>
            <pc:sldMk cId="3362999859" sldId="264"/>
            <ac:spMk id="23" creationId="{EE8C26B4-C16C-4C86-8146-C48FAC987F23}"/>
          </ac:spMkLst>
        </pc:spChg>
        <pc:spChg chg="mod">
          <ac:chgData name="Laura Middleton" userId="e25a6d47-6049-4225-8be9-5c03807d0016" providerId="ADAL" clId="{BE1055D8-6181-4CF3-A892-C50059FD4C1B}" dt="2024-03-18T15:08:59.680" v="2774" actId="255"/>
          <ac:spMkLst>
            <pc:docMk/>
            <pc:sldMk cId="3362999859" sldId="264"/>
            <ac:spMk id="24" creationId="{8BCB74A1-9DB3-4734-A223-8C5678CAC859}"/>
          </ac:spMkLst>
        </pc:spChg>
        <pc:spChg chg="add del">
          <ac:chgData name="Laura Middleton" userId="e25a6d47-6049-4225-8be9-5c03807d0016" providerId="ADAL" clId="{BE1055D8-6181-4CF3-A892-C50059FD4C1B}" dt="2024-03-18T15:07:57.179" v="2768" actId="26606"/>
          <ac:spMkLst>
            <pc:docMk/>
            <pc:sldMk cId="3362999859" sldId="264"/>
            <ac:spMk id="30" creationId="{8CD2B798-7994-4548-A2BE-4AEF9C1A5FAE}"/>
          </ac:spMkLst>
        </pc:spChg>
        <pc:spChg chg="add del">
          <ac:chgData name="Laura Middleton" userId="e25a6d47-6049-4225-8be9-5c03807d0016" providerId="ADAL" clId="{BE1055D8-6181-4CF3-A892-C50059FD4C1B}" dt="2024-03-18T15:07:57.179" v="2768" actId="26606"/>
          <ac:spMkLst>
            <pc:docMk/>
            <pc:sldMk cId="3362999859" sldId="264"/>
            <ac:spMk id="32" creationId="{E6162320-3B67-42BB-AF9D-939326E6489E}"/>
          </ac:spMkLst>
        </pc:spChg>
        <pc:spChg chg="add del">
          <ac:chgData name="Laura Middleton" userId="e25a6d47-6049-4225-8be9-5c03807d0016" providerId="ADAL" clId="{BE1055D8-6181-4CF3-A892-C50059FD4C1B}" dt="2024-03-18T15:07:57.179" v="2768" actId="26606"/>
          <ac:spMkLst>
            <pc:docMk/>
            <pc:sldMk cId="3362999859" sldId="264"/>
            <ac:spMk id="36" creationId="{2FDF0794-1B86-42B2-B8C7-F60123E638ED}"/>
          </ac:spMkLst>
        </pc:spChg>
        <pc:spChg chg="add del">
          <ac:chgData name="Laura Middleton" userId="e25a6d47-6049-4225-8be9-5c03807d0016" providerId="ADAL" clId="{BE1055D8-6181-4CF3-A892-C50059FD4C1B}" dt="2024-03-18T15:07:57.179" v="2768" actId="26606"/>
          <ac:spMkLst>
            <pc:docMk/>
            <pc:sldMk cId="3362999859" sldId="264"/>
            <ac:spMk id="38" creationId="{EAA48FC5-3C83-4F1B-BC33-DF0B588F8317}"/>
          </ac:spMkLst>
        </pc:spChg>
        <pc:spChg chg="add del">
          <ac:chgData name="Laura Middleton" userId="e25a6d47-6049-4225-8be9-5c03807d0016" providerId="ADAL" clId="{BE1055D8-6181-4CF3-A892-C50059FD4C1B}" dt="2024-03-18T15:07:50.046" v="2763" actId="26606"/>
          <ac:spMkLst>
            <pc:docMk/>
            <pc:sldMk cId="3362999859" sldId="264"/>
            <ac:spMk id="45" creationId="{8CD2B798-7994-4548-A2BE-4AEF9C1A5FAE}"/>
          </ac:spMkLst>
        </pc:spChg>
        <pc:spChg chg="add del">
          <ac:chgData name="Laura Middleton" userId="e25a6d47-6049-4225-8be9-5c03807d0016" providerId="ADAL" clId="{BE1055D8-6181-4CF3-A892-C50059FD4C1B}" dt="2024-03-18T15:07:50.046" v="2763" actId="26606"/>
          <ac:spMkLst>
            <pc:docMk/>
            <pc:sldMk cId="3362999859" sldId="264"/>
            <ac:spMk id="47" creationId="{E6162320-3B67-42BB-AF9D-939326E6489E}"/>
          </ac:spMkLst>
        </pc:spChg>
        <pc:spChg chg="add del">
          <ac:chgData name="Laura Middleton" userId="e25a6d47-6049-4225-8be9-5c03807d0016" providerId="ADAL" clId="{BE1055D8-6181-4CF3-A892-C50059FD4C1B}" dt="2024-03-18T15:07:31.513" v="2751" actId="26606"/>
          <ac:spMkLst>
            <pc:docMk/>
            <pc:sldMk cId="3362999859" sldId="264"/>
            <ac:spMk id="54" creationId="{8CD2B798-7994-4548-A2BE-4AEF9C1A5FAE}"/>
          </ac:spMkLst>
        </pc:spChg>
        <pc:spChg chg="add del">
          <ac:chgData name="Laura Middleton" userId="e25a6d47-6049-4225-8be9-5c03807d0016" providerId="ADAL" clId="{BE1055D8-6181-4CF3-A892-C50059FD4C1B}" dt="2024-03-18T15:07:31.513" v="2751" actId="26606"/>
          <ac:spMkLst>
            <pc:docMk/>
            <pc:sldMk cId="3362999859" sldId="264"/>
            <ac:spMk id="56" creationId="{E6162320-3B67-42BB-AF9D-939326E6489E}"/>
          </ac:spMkLst>
        </pc:spChg>
        <pc:spChg chg="add del">
          <ac:chgData name="Laura Middleton" userId="e25a6d47-6049-4225-8be9-5c03807d0016" providerId="ADAL" clId="{BE1055D8-6181-4CF3-A892-C50059FD4C1B}" dt="2024-03-18T15:07:31.513" v="2751" actId="26606"/>
          <ac:spMkLst>
            <pc:docMk/>
            <pc:sldMk cId="3362999859" sldId="264"/>
            <ac:spMk id="60" creationId="{2FDF0794-1B86-42B2-B8C7-F60123E638ED}"/>
          </ac:spMkLst>
        </pc:spChg>
        <pc:spChg chg="add del">
          <ac:chgData name="Laura Middleton" userId="e25a6d47-6049-4225-8be9-5c03807d0016" providerId="ADAL" clId="{BE1055D8-6181-4CF3-A892-C50059FD4C1B}" dt="2024-03-18T15:07:31.513" v="2751" actId="26606"/>
          <ac:spMkLst>
            <pc:docMk/>
            <pc:sldMk cId="3362999859" sldId="264"/>
            <ac:spMk id="62" creationId="{C5373426-E26E-431D-959C-5DB96C0B6208}"/>
          </ac:spMkLst>
        </pc:spChg>
        <pc:spChg chg="add del">
          <ac:chgData name="Laura Middleton" userId="e25a6d47-6049-4225-8be9-5c03807d0016" providerId="ADAL" clId="{BE1055D8-6181-4CF3-A892-C50059FD4C1B}" dt="2024-03-18T15:07:34.429" v="2753" actId="26606"/>
          <ac:spMkLst>
            <pc:docMk/>
            <pc:sldMk cId="3362999859" sldId="264"/>
            <ac:spMk id="66" creationId="{8CD2B798-7994-4548-A2BE-4AEF9C1A5FAE}"/>
          </ac:spMkLst>
        </pc:spChg>
        <pc:spChg chg="add del">
          <ac:chgData name="Laura Middleton" userId="e25a6d47-6049-4225-8be9-5c03807d0016" providerId="ADAL" clId="{BE1055D8-6181-4CF3-A892-C50059FD4C1B}" dt="2024-03-18T15:07:34.429" v="2753" actId="26606"/>
          <ac:spMkLst>
            <pc:docMk/>
            <pc:sldMk cId="3362999859" sldId="264"/>
            <ac:spMk id="67" creationId="{E6162320-3B67-42BB-AF9D-939326E6489E}"/>
          </ac:spMkLst>
        </pc:spChg>
        <pc:spChg chg="add del">
          <ac:chgData name="Laura Middleton" userId="e25a6d47-6049-4225-8be9-5c03807d0016" providerId="ADAL" clId="{BE1055D8-6181-4CF3-A892-C50059FD4C1B}" dt="2024-03-18T15:07:34.429" v="2753" actId="26606"/>
          <ac:spMkLst>
            <pc:docMk/>
            <pc:sldMk cId="3362999859" sldId="264"/>
            <ac:spMk id="69" creationId="{F3D45596-EA0E-4DD4-956D-80389BE0D742}"/>
          </ac:spMkLst>
        </pc:spChg>
        <pc:spChg chg="add del">
          <ac:chgData name="Laura Middleton" userId="e25a6d47-6049-4225-8be9-5c03807d0016" providerId="ADAL" clId="{BE1055D8-6181-4CF3-A892-C50059FD4C1B}" dt="2024-03-18T15:07:35.929" v="2755" actId="26606"/>
          <ac:spMkLst>
            <pc:docMk/>
            <pc:sldMk cId="3362999859" sldId="264"/>
            <ac:spMk id="72" creationId="{3A8EC506-B1DA-46A1-B44D-774E68468E13}"/>
          </ac:spMkLst>
        </pc:spChg>
        <pc:spChg chg="add del">
          <ac:chgData name="Laura Middleton" userId="e25a6d47-6049-4225-8be9-5c03807d0016" providerId="ADAL" clId="{BE1055D8-6181-4CF3-A892-C50059FD4C1B}" dt="2024-03-18T15:07:35.929" v="2755" actId="26606"/>
          <ac:spMkLst>
            <pc:docMk/>
            <pc:sldMk cId="3362999859" sldId="264"/>
            <ac:spMk id="73" creationId="{BFF30785-305E-45D7-984F-5AA93D3CA561}"/>
          </ac:spMkLst>
        </pc:spChg>
        <pc:spChg chg="add del">
          <ac:chgData name="Laura Middleton" userId="e25a6d47-6049-4225-8be9-5c03807d0016" providerId="ADAL" clId="{BE1055D8-6181-4CF3-A892-C50059FD4C1B}" dt="2024-03-18T15:07:35.929" v="2755" actId="26606"/>
          <ac:spMkLst>
            <pc:docMk/>
            <pc:sldMk cId="3362999859" sldId="264"/>
            <ac:spMk id="75" creationId="{CA73784B-AC76-4BAD-93AF-C72D0EDFD715}"/>
          </ac:spMkLst>
        </pc:spChg>
        <pc:spChg chg="add del">
          <ac:chgData name="Laura Middleton" userId="e25a6d47-6049-4225-8be9-5c03807d0016" providerId="ADAL" clId="{BE1055D8-6181-4CF3-A892-C50059FD4C1B}" dt="2024-03-18T15:07:47.696" v="2761" actId="26606"/>
          <ac:spMkLst>
            <pc:docMk/>
            <pc:sldMk cId="3362999859" sldId="264"/>
            <ac:spMk id="78" creationId="{8CD2B798-7994-4548-A2BE-4AEF9C1A5FAE}"/>
          </ac:spMkLst>
        </pc:spChg>
        <pc:spChg chg="add del">
          <ac:chgData name="Laura Middleton" userId="e25a6d47-6049-4225-8be9-5c03807d0016" providerId="ADAL" clId="{BE1055D8-6181-4CF3-A892-C50059FD4C1B}" dt="2024-03-18T15:07:47.696" v="2761" actId="26606"/>
          <ac:spMkLst>
            <pc:docMk/>
            <pc:sldMk cId="3362999859" sldId="264"/>
            <ac:spMk id="79" creationId="{E6162320-3B67-42BB-AF9D-939326E6489E}"/>
          </ac:spMkLst>
        </pc:spChg>
        <pc:spChg chg="add del">
          <ac:chgData name="Laura Middleton" userId="e25a6d47-6049-4225-8be9-5c03807d0016" providerId="ADAL" clId="{BE1055D8-6181-4CF3-A892-C50059FD4C1B}" dt="2024-03-18T15:07:47.696" v="2761" actId="26606"/>
          <ac:spMkLst>
            <pc:docMk/>
            <pc:sldMk cId="3362999859" sldId="264"/>
            <ac:spMk id="81" creationId="{F3D45596-EA0E-4DD4-956D-80389BE0D742}"/>
          </ac:spMkLst>
        </pc:spChg>
        <pc:picChg chg="mod ord">
          <ac:chgData name="Laura Middleton" userId="e25a6d47-6049-4225-8be9-5c03807d0016" providerId="ADAL" clId="{BE1055D8-6181-4CF3-A892-C50059FD4C1B}" dt="2024-03-22T15:28:23.299" v="8712" actId="1076"/>
          <ac:picMkLst>
            <pc:docMk/>
            <pc:sldMk cId="3362999859" sldId="264"/>
            <ac:picMk id="8" creationId="{00000000-0000-0000-0000-000000000000}"/>
          </ac:picMkLst>
        </pc:picChg>
        <pc:cxnChg chg="add del">
          <ac:chgData name="Laura Middleton" userId="e25a6d47-6049-4225-8be9-5c03807d0016" providerId="ADAL" clId="{BE1055D8-6181-4CF3-A892-C50059FD4C1B}" dt="2024-03-18T15:07:57.179" v="2768" actId="26606"/>
          <ac:cxnSpMkLst>
            <pc:docMk/>
            <pc:sldMk cId="3362999859" sldId="264"/>
            <ac:cxnSpMk id="19" creationId="{D35323DC-C2C7-41A7-92D3-2AF72E7E96DF}"/>
          </ac:cxnSpMkLst>
        </pc:cxnChg>
        <pc:cxnChg chg="add del">
          <ac:chgData name="Laura Middleton" userId="e25a6d47-6049-4225-8be9-5c03807d0016" providerId="ADAL" clId="{BE1055D8-6181-4CF3-A892-C50059FD4C1B}" dt="2024-03-18T15:07:57.179" v="2768" actId="26606"/>
          <ac:cxnSpMkLst>
            <pc:docMk/>
            <pc:sldMk cId="3362999859" sldId="264"/>
            <ac:cxnSpMk id="25" creationId="{C7451CD4-E661-4A39-B545-79A6C6273666}"/>
          </ac:cxnSpMkLst>
        </pc:cxnChg>
        <pc:cxnChg chg="add del">
          <ac:chgData name="Laura Middleton" userId="e25a6d47-6049-4225-8be9-5c03807d0016" providerId="ADAL" clId="{BE1055D8-6181-4CF3-A892-C50059FD4C1B}" dt="2024-03-18T15:07:57.179" v="2768" actId="26606"/>
          <ac:cxnSpMkLst>
            <pc:docMk/>
            <pc:sldMk cId="3362999859" sldId="264"/>
            <ac:cxnSpMk id="34" creationId="{6722E143-84C1-4F95-937C-78B92D2811CF}"/>
          </ac:cxnSpMkLst>
        </pc:cxnChg>
        <pc:cxnChg chg="add del">
          <ac:chgData name="Laura Middleton" userId="e25a6d47-6049-4225-8be9-5c03807d0016" providerId="ADAL" clId="{BE1055D8-6181-4CF3-A892-C50059FD4C1B}" dt="2024-03-18T15:07:57.179" v="2768" actId="26606"/>
          <ac:cxnSpMkLst>
            <pc:docMk/>
            <pc:sldMk cId="3362999859" sldId="264"/>
            <ac:cxnSpMk id="40" creationId="{62F01714-1A39-4194-BD47-8A9960C59985}"/>
          </ac:cxnSpMkLst>
        </pc:cxnChg>
        <pc:cxnChg chg="add del">
          <ac:chgData name="Laura Middleton" userId="e25a6d47-6049-4225-8be9-5c03807d0016" providerId="ADAL" clId="{BE1055D8-6181-4CF3-A892-C50059FD4C1B}" dt="2024-03-18T15:07:50.046" v="2763" actId="26606"/>
          <ac:cxnSpMkLst>
            <pc:docMk/>
            <pc:sldMk cId="3362999859" sldId="264"/>
            <ac:cxnSpMk id="49" creationId="{6722E143-84C1-4F95-937C-78B92D2811CF}"/>
          </ac:cxnSpMkLst>
        </pc:cxnChg>
        <pc:cxnChg chg="add del">
          <ac:chgData name="Laura Middleton" userId="e25a6d47-6049-4225-8be9-5c03807d0016" providerId="ADAL" clId="{BE1055D8-6181-4CF3-A892-C50059FD4C1B}" dt="2024-03-18T15:07:31.513" v="2751" actId="26606"/>
          <ac:cxnSpMkLst>
            <pc:docMk/>
            <pc:sldMk cId="3362999859" sldId="264"/>
            <ac:cxnSpMk id="58" creationId="{6722E143-84C1-4F95-937C-78B92D2811CF}"/>
          </ac:cxnSpMkLst>
        </pc:cxnChg>
        <pc:cxnChg chg="add del">
          <ac:chgData name="Laura Middleton" userId="e25a6d47-6049-4225-8be9-5c03807d0016" providerId="ADAL" clId="{BE1055D8-6181-4CF3-A892-C50059FD4C1B}" dt="2024-03-18T15:07:31.513" v="2751" actId="26606"/>
          <ac:cxnSpMkLst>
            <pc:docMk/>
            <pc:sldMk cId="3362999859" sldId="264"/>
            <ac:cxnSpMk id="64" creationId="{96D07482-83A3-4451-943C-B46961082957}"/>
          </ac:cxnSpMkLst>
        </pc:cxnChg>
        <pc:cxnChg chg="add del">
          <ac:chgData name="Laura Middleton" userId="e25a6d47-6049-4225-8be9-5c03807d0016" providerId="ADAL" clId="{BE1055D8-6181-4CF3-A892-C50059FD4C1B}" dt="2024-03-18T15:07:34.429" v="2753" actId="26606"/>
          <ac:cxnSpMkLst>
            <pc:docMk/>
            <pc:sldMk cId="3362999859" sldId="264"/>
            <ac:cxnSpMk id="68" creationId="{6722E143-84C1-4F95-937C-78B92D2811CF}"/>
          </ac:cxnSpMkLst>
        </pc:cxnChg>
        <pc:cxnChg chg="add del">
          <ac:chgData name="Laura Middleton" userId="e25a6d47-6049-4225-8be9-5c03807d0016" providerId="ADAL" clId="{BE1055D8-6181-4CF3-A892-C50059FD4C1B}" dt="2024-03-18T15:07:34.429" v="2753" actId="26606"/>
          <ac:cxnSpMkLst>
            <pc:docMk/>
            <pc:sldMk cId="3362999859" sldId="264"/>
            <ac:cxnSpMk id="70" creationId="{8E6A78A1-C775-42C8-9A7B-6998977BCBEC}"/>
          </ac:cxnSpMkLst>
        </pc:cxnChg>
        <pc:cxnChg chg="add del">
          <ac:chgData name="Laura Middleton" userId="e25a6d47-6049-4225-8be9-5c03807d0016" providerId="ADAL" clId="{BE1055D8-6181-4CF3-A892-C50059FD4C1B}" dt="2024-03-18T15:07:35.929" v="2755" actId="26606"/>
          <ac:cxnSpMkLst>
            <pc:docMk/>
            <pc:sldMk cId="3362999859" sldId="264"/>
            <ac:cxnSpMk id="74" creationId="{15E01FA5-D766-43CA-A83D-E7CF3F04E96F}"/>
          </ac:cxnSpMkLst>
        </pc:cxnChg>
        <pc:cxnChg chg="add del">
          <ac:chgData name="Laura Middleton" userId="e25a6d47-6049-4225-8be9-5c03807d0016" providerId="ADAL" clId="{BE1055D8-6181-4CF3-A892-C50059FD4C1B}" dt="2024-03-18T15:07:35.929" v="2755" actId="26606"/>
          <ac:cxnSpMkLst>
            <pc:docMk/>
            <pc:sldMk cId="3362999859" sldId="264"/>
            <ac:cxnSpMk id="76" creationId="{811DCF04-0C7C-44FC-8246-FC8D736B1A71}"/>
          </ac:cxnSpMkLst>
        </pc:cxnChg>
        <pc:cxnChg chg="add del">
          <ac:chgData name="Laura Middleton" userId="e25a6d47-6049-4225-8be9-5c03807d0016" providerId="ADAL" clId="{BE1055D8-6181-4CF3-A892-C50059FD4C1B}" dt="2024-03-18T15:07:47.696" v="2761" actId="26606"/>
          <ac:cxnSpMkLst>
            <pc:docMk/>
            <pc:sldMk cId="3362999859" sldId="264"/>
            <ac:cxnSpMk id="80" creationId="{6722E143-84C1-4F95-937C-78B92D2811CF}"/>
          </ac:cxnSpMkLst>
        </pc:cxnChg>
        <pc:cxnChg chg="add del">
          <ac:chgData name="Laura Middleton" userId="e25a6d47-6049-4225-8be9-5c03807d0016" providerId="ADAL" clId="{BE1055D8-6181-4CF3-A892-C50059FD4C1B}" dt="2024-03-18T15:07:47.696" v="2761" actId="26606"/>
          <ac:cxnSpMkLst>
            <pc:docMk/>
            <pc:sldMk cId="3362999859" sldId="264"/>
            <ac:cxnSpMk id="82" creationId="{8E6A78A1-C775-42C8-9A7B-6998977BCBEC}"/>
          </ac:cxnSpMkLst>
        </pc:cxnChg>
      </pc:sldChg>
      <pc:sldChg chg="modSp mod setBg">
        <pc:chgData name="Laura Middleton" userId="e25a6d47-6049-4225-8be9-5c03807d0016" providerId="ADAL" clId="{BE1055D8-6181-4CF3-A892-C50059FD4C1B}" dt="2024-03-22T15:29:03.224" v="8718" actId="1076"/>
        <pc:sldMkLst>
          <pc:docMk/>
          <pc:sldMk cId="477883976" sldId="265"/>
        </pc:sldMkLst>
        <pc:spChg chg="mod">
          <ac:chgData name="Laura Middleton" userId="e25a6d47-6049-4225-8be9-5c03807d0016" providerId="ADAL" clId="{BE1055D8-6181-4CF3-A892-C50059FD4C1B}" dt="2024-03-22T15:27:09.919" v="8694" actId="27636"/>
          <ac:spMkLst>
            <pc:docMk/>
            <pc:sldMk cId="477883976" sldId="265"/>
            <ac:spMk id="5" creationId="{00000000-0000-0000-0000-000000000000}"/>
          </ac:spMkLst>
        </pc:spChg>
        <pc:spChg chg="mod">
          <ac:chgData name="Laura Middleton" userId="e25a6d47-6049-4225-8be9-5c03807d0016" providerId="ADAL" clId="{BE1055D8-6181-4CF3-A892-C50059FD4C1B}" dt="2024-03-22T15:28:54.866" v="8717" actId="1076"/>
          <ac:spMkLst>
            <pc:docMk/>
            <pc:sldMk cId="477883976" sldId="265"/>
            <ac:spMk id="8" creationId="{00000000-0000-0000-0000-000000000000}"/>
          </ac:spMkLst>
        </pc:spChg>
        <pc:spChg chg="mod">
          <ac:chgData name="Laura Middleton" userId="e25a6d47-6049-4225-8be9-5c03807d0016" providerId="ADAL" clId="{BE1055D8-6181-4CF3-A892-C50059FD4C1B}" dt="2024-03-22T15:28:49.513" v="8716" actId="1076"/>
          <ac:spMkLst>
            <pc:docMk/>
            <pc:sldMk cId="477883976" sldId="265"/>
            <ac:spMk id="9" creationId="{00000000-0000-0000-0000-000000000000}"/>
          </ac:spMkLst>
        </pc:spChg>
        <pc:spChg chg="mod">
          <ac:chgData name="Laura Middleton" userId="e25a6d47-6049-4225-8be9-5c03807d0016" providerId="ADAL" clId="{BE1055D8-6181-4CF3-A892-C50059FD4C1B}" dt="2024-03-22T15:29:03.224" v="8718" actId="1076"/>
          <ac:spMkLst>
            <pc:docMk/>
            <pc:sldMk cId="477883976" sldId="265"/>
            <ac:spMk id="10" creationId="{C2DBD792-1572-4486-B288-8BB60CEC6552}"/>
          </ac:spMkLst>
        </pc:spChg>
        <pc:spChg chg="mod ord">
          <ac:chgData name="Laura Middleton" userId="e25a6d47-6049-4225-8be9-5c03807d0016" providerId="ADAL" clId="{BE1055D8-6181-4CF3-A892-C50059FD4C1B}" dt="2024-03-18T15:12:01.265" v="2792" actId="167"/>
          <ac:spMkLst>
            <pc:docMk/>
            <pc:sldMk cId="477883976" sldId="265"/>
            <ac:spMk id="12" creationId="{67496A2A-0F45-488B-8239-163B10B9A646}"/>
          </ac:spMkLst>
        </pc:spChg>
        <pc:spChg chg="mod">
          <ac:chgData name="Laura Middleton" userId="e25a6d47-6049-4225-8be9-5c03807d0016" providerId="ADAL" clId="{BE1055D8-6181-4CF3-A892-C50059FD4C1B}" dt="2024-03-18T15:12:10.295" v="2793" actId="14100"/>
          <ac:spMkLst>
            <pc:docMk/>
            <pc:sldMk cId="477883976" sldId="265"/>
            <ac:spMk id="13" creationId="{43BE00BA-2353-4FB9-A518-7F049EDDCEF0}"/>
          </ac:spMkLst>
        </pc:spChg>
        <pc:picChg chg="mod">
          <ac:chgData name="Laura Middleton" userId="e25a6d47-6049-4225-8be9-5c03807d0016" providerId="ADAL" clId="{BE1055D8-6181-4CF3-A892-C50059FD4C1B}" dt="2024-03-22T15:28:35.432" v="8714" actId="1076"/>
          <ac:picMkLst>
            <pc:docMk/>
            <pc:sldMk cId="477883976" sldId="265"/>
            <ac:picMk id="7" creationId="{00000000-0000-0000-0000-000000000000}"/>
          </ac:picMkLst>
        </pc:picChg>
      </pc:sldChg>
      <pc:sldChg chg="modSp mod setBg">
        <pc:chgData name="Laura Middleton" userId="e25a6d47-6049-4225-8be9-5c03807d0016" providerId="ADAL" clId="{BE1055D8-6181-4CF3-A892-C50059FD4C1B}" dt="2024-03-22T15:27:09.902" v="8690" actId="27636"/>
        <pc:sldMkLst>
          <pc:docMk/>
          <pc:sldMk cId="273873998" sldId="266"/>
        </pc:sldMkLst>
        <pc:spChg chg="mod">
          <ac:chgData name="Laura Middleton" userId="e25a6d47-6049-4225-8be9-5c03807d0016" providerId="ADAL" clId="{BE1055D8-6181-4CF3-A892-C50059FD4C1B}" dt="2024-03-18T14:45:29.210" v="2337" actId="20577"/>
          <ac:spMkLst>
            <pc:docMk/>
            <pc:sldMk cId="273873998" sldId="266"/>
            <ac:spMk id="2" creationId="{00000000-0000-0000-0000-000000000000}"/>
          </ac:spMkLst>
        </pc:spChg>
        <pc:spChg chg="mod">
          <ac:chgData name="Laura Middleton" userId="e25a6d47-6049-4225-8be9-5c03807d0016" providerId="ADAL" clId="{BE1055D8-6181-4CF3-A892-C50059FD4C1B}" dt="2024-03-05T18:20:20.137" v="372" actId="20577"/>
          <ac:spMkLst>
            <pc:docMk/>
            <pc:sldMk cId="273873998" sldId="266"/>
            <ac:spMk id="3" creationId="{00000000-0000-0000-0000-000000000000}"/>
          </ac:spMkLst>
        </pc:spChg>
        <pc:spChg chg="mod">
          <ac:chgData name="Laura Middleton" userId="e25a6d47-6049-4225-8be9-5c03807d0016" providerId="ADAL" clId="{BE1055D8-6181-4CF3-A892-C50059FD4C1B}" dt="2024-03-22T15:27:09.902" v="8690" actId="27636"/>
          <ac:spMkLst>
            <pc:docMk/>
            <pc:sldMk cId="273873998" sldId="266"/>
            <ac:spMk id="5" creationId="{00000000-0000-0000-0000-000000000000}"/>
          </ac:spMkLst>
        </pc:spChg>
        <pc:spChg chg="mod">
          <ac:chgData name="Laura Middleton" userId="e25a6d47-6049-4225-8be9-5c03807d0016" providerId="ADAL" clId="{BE1055D8-6181-4CF3-A892-C50059FD4C1B}" dt="2024-03-18T14:44:48.718" v="2325" actId="1076"/>
          <ac:spMkLst>
            <pc:docMk/>
            <pc:sldMk cId="273873998" sldId="266"/>
            <ac:spMk id="8" creationId="{00000000-0000-0000-0000-000000000000}"/>
          </ac:spMkLst>
        </pc:spChg>
        <pc:spChg chg="mod">
          <ac:chgData name="Laura Middleton" userId="e25a6d47-6049-4225-8be9-5c03807d0016" providerId="ADAL" clId="{BE1055D8-6181-4CF3-A892-C50059FD4C1B}" dt="2024-03-18T14:45:04.834" v="2326" actId="1076"/>
          <ac:spMkLst>
            <pc:docMk/>
            <pc:sldMk cId="273873998" sldId="266"/>
            <ac:spMk id="9" creationId="{00000000-0000-0000-0000-000000000000}"/>
          </ac:spMkLst>
        </pc:spChg>
        <pc:picChg chg="mod">
          <ac:chgData name="Laura Middleton" userId="e25a6d47-6049-4225-8be9-5c03807d0016" providerId="ADAL" clId="{BE1055D8-6181-4CF3-A892-C50059FD4C1B}" dt="2024-03-05T18:20:26.279" v="373" actId="1076"/>
          <ac:picMkLst>
            <pc:docMk/>
            <pc:sldMk cId="273873998" sldId="266"/>
            <ac:picMk id="6" creationId="{00000000-0000-0000-0000-000000000000}"/>
          </ac:picMkLst>
        </pc:picChg>
        <pc:picChg chg="mod">
          <ac:chgData name="Laura Middleton" userId="e25a6d47-6049-4225-8be9-5c03807d0016" providerId="ADAL" clId="{BE1055D8-6181-4CF3-A892-C50059FD4C1B}" dt="2024-03-05T18:20:32.773" v="374" actId="1076"/>
          <ac:picMkLst>
            <pc:docMk/>
            <pc:sldMk cId="273873998" sldId="266"/>
            <ac:picMk id="7" creationId="{00000000-0000-0000-0000-000000000000}"/>
          </ac:picMkLst>
        </pc:picChg>
      </pc:sldChg>
      <pc:sldChg chg="modSp mod setBg">
        <pc:chgData name="Laura Middleton" userId="e25a6d47-6049-4225-8be9-5c03807d0016" providerId="ADAL" clId="{BE1055D8-6181-4CF3-A892-C50059FD4C1B}" dt="2024-03-22T15:29:39.362" v="8724" actId="1076"/>
        <pc:sldMkLst>
          <pc:docMk/>
          <pc:sldMk cId="3077944017" sldId="268"/>
        </pc:sldMkLst>
        <pc:spChg chg="mod">
          <ac:chgData name="Laura Middleton" userId="e25a6d47-6049-4225-8be9-5c03807d0016" providerId="ADAL" clId="{BE1055D8-6181-4CF3-A892-C50059FD4C1B}" dt="2024-03-18T15:15:14.598" v="2804" actId="255"/>
          <ac:spMkLst>
            <pc:docMk/>
            <pc:sldMk cId="3077944017" sldId="268"/>
            <ac:spMk id="3" creationId="{00000000-0000-0000-0000-000000000000}"/>
          </ac:spMkLst>
        </pc:spChg>
        <pc:spChg chg="mod">
          <ac:chgData name="Laura Middleton" userId="e25a6d47-6049-4225-8be9-5c03807d0016" providerId="ADAL" clId="{BE1055D8-6181-4CF3-A892-C50059FD4C1B}" dt="2024-03-22T15:27:09.933" v="8695" actId="27636"/>
          <ac:spMkLst>
            <pc:docMk/>
            <pc:sldMk cId="3077944017" sldId="268"/>
            <ac:spMk id="5" creationId="{00000000-0000-0000-0000-000000000000}"/>
          </ac:spMkLst>
        </pc:spChg>
        <pc:spChg chg="mod">
          <ac:chgData name="Laura Middleton" userId="e25a6d47-6049-4225-8be9-5c03807d0016" providerId="ADAL" clId="{BE1055D8-6181-4CF3-A892-C50059FD4C1B}" dt="2024-03-22T15:29:39.362" v="8724" actId="1076"/>
          <ac:spMkLst>
            <pc:docMk/>
            <pc:sldMk cId="3077944017" sldId="268"/>
            <ac:spMk id="10" creationId="{00000000-0000-0000-0000-000000000000}"/>
          </ac:spMkLst>
        </pc:spChg>
        <pc:spChg chg="mod">
          <ac:chgData name="Laura Middleton" userId="e25a6d47-6049-4225-8be9-5c03807d0016" providerId="ADAL" clId="{BE1055D8-6181-4CF3-A892-C50059FD4C1B}" dt="2024-03-22T15:29:34.750" v="8723" actId="1076"/>
          <ac:spMkLst>
            <pc:docMk/>
            <pc:sldMk cId="3077944017" sldId="268"/>
            <ac:spMk id="11" creationId="{00000000-0000-0000-0000-000000000000}"/>
          </ac:spMkLst>
        </pc:spChg>
        <pc:picChg chg="mod">
          <ac:chgData name="Laura Middleton" userId="e25a6d47-6049-4225-8be9-5c03807d0016" providerId="ADAL" clId="{BE1055D8-6181-4CF3-A892-C50059FD4C1B}" dt="2024-03-22T15:29:13.350" v="8719" actId="1076"/>
          <ac:picMkLst>
            <pc:docMk/>
            <pc:sldMk cId="3077944017" sldId="268"/>
            <ac:picMk id="6" creationId="{00000000-0000-0000-0000-000000000000}"/>
          </ac:picMkLst>
        </pc:picChg>
      </pc:sldChg>
      <pc:sldChg chg="modSp mod setBg">
        <pc:chgData name="Laura Middleton" userId="e25a6d47-6049-4225-8be9-5c03807d0016" providerId="ADAL" clId="{BE1055D8-6181-4CF3-A892-C50059FD4C1B}" dt="2024-03-22T15:27:09.933" v="8697" actId="27636"/>
        <pc:sldMkLst>
          <pc:docMk/>
          <pc:sldMk cId="449491928" sldId="270"/>
        </pc:sldMkLst>
        <pc:spChg chg="mod">
          <ac:chgData name="Laura Middleton" userId="e25a6d47-6049-4225-8be9-5c03807d0016" providerId="ADAL" clId="{BE1055D8-6181-4CF3-A892-C50059FD4C1B}" dt="2024-03-22T15:27:09.933" v="8697" actId="27636"/>
          <ac:spMkLst>
            <pc:docMk/>
            <pc:sldMk cId="449491928" sldId="270"/>
            <ac:spMk id="5" creationId="{00000000-0000-0000-0000-000000000000}"/>
          </ac:spMkLst>
        </pc:spChg>
        <pc:spChg chg="mod">
          <ac:chgData name="Laura Middleton" userId="e25a6d47-6049-4225-8be9-5c03807d0016" providerId="ADAL" clId="{BE1055D8-6181-4CF3-A892-C50059FD4C1B}" dt="2024-03-18T15:21:13.433" v="2980" actId="14100"/>
          <ac:spMkLst>
            <pc:docMk/>
            <pc:sldMk cId="449491928" sldId="270"/>
            <ac:spMk id="7" creationId="{00000000-0000-0000-0000-000000000000}"/>
          </ac:spMkLst>
        </pc:spChg>
        <pc:picChg chg="mod">
          <ac:chgData name="Laura Middleton" userId="e25a6d47-6049-4225-8be9-5c03807d0016" providerId="ADAL" clId="{BE1055D8-6181-4CF3-A892-C50059FD4C1B}" dt="2024-03-18T15:22:41.193" v="2982" actId="14100"/>
          <ac:picMkLst>
            <pc:docMk/>
            <pc:sldMk cId="449491928" sldId="270"/>
            <ac:picMk id="6" creationId="{00000000-0000-0000-0000-000000000000}"/>
          </ac:picMkLst>
        </pc:picChg>
      </pc:sldChg>
      <pc:sldChg chg="addSp delSp modSp mod setBg">
        <pc:chgData name="Laura Middleton" userId="e25a6d47-6049-4225-8be9-5c03807d0016" providerId="ADAL" clId="{BE1055D8-6181-4CF3-A892-C50059FD4C1B}" dt="2024-03-22T20:46:46.300" v="9062" actId="255"/>
        <pc:sldMkLst>
          <pc:docMk/>
          <pc:sldMk cId="593434341" sldId="271"/>
        </pc:sldMkLst>
        <pc:spChg chg="mod">
          <ac:chgData name="Laura Middleton" userId="e25a6d47-6049-4225-8be9-5c03807d0016" providerId="ADAL" clId="{BE1055D8-6181-4CF3-A892-C50059FD4C1B}" dt="2024-03-22T20:46:46.300" v="9062" actId="255"/>
          <ac:spMkLst>
            <pc:docMk/>
            <pc:sldMk cId="593434341" sldId="271"/>
            <ac:spMk id="2" creationId="{00000000-0000-0000-0000-000000000000}"/>
          </ac:spMkLst>
        </pc:spChg>
        <pc:spChg chg="mod ord">
          <ac:chgData name="Laura Middleton" userId="e25a6d47-6049-4225-8be9-5c03807d0016" providerId="ADAL" clId="{BE1055D8-6181-4CF3-A892-C50059FD4C1B}" dt="2024-03-22T20:46:09.279" v="9059" actId="255"/>
          <ac:spMkLst>
            <pc:docMk/>
            <pc:sldMk cId="593434341" sldId="271"/>
            <ac:spMk id="3" creationId="{00000000-0000-0000-0000-000000000000}"/>
          </ac:spMkLst>
        </pc:spChg>
        <pc:spChg chg="mod">
          <ac:chgData name="Laura Middleton" userId="e25a6d47-6049-4225-8be9-5c03807d0016" providerId="ADAL" clId="{BE1055D8-6181-4CF3-A892-C50059FD4C1B}" dt="2024-03-18T14:52:00.258" v="2681" actId="26606"/>
          <ac:spMkLst>
            <pc:docMk/>
            <pc:sldMk cId="593434341" sldId="271"/>
            <ac:spMk id="4" creationId="{00000000-0000-0000-0000-000000000000}"/>
          </ac:spMkLst>
        </pc:spChg>
        <pc:spChg chg="mod">
          <ac:chgData name="Laura Middleton" userId="e25a6d47-6049-4225-8be9-5c03807d0016" providerId="ADAL" clId="{BE1055D8-6181-4CF3-A892-C50059FD4C1B}" dt="2024-03-22T20:39:37.994" v="8988" actId="26606"/>
          <ac:spMkLst>
            <pc:docMk/>
            <pc:sldMk cId="593434341" sldId="271"/>
            <ac:spMk id="5" creationId="{00000000-0000-0000-0000-000000000000}"/>
          </ac:spMkLst>
        </pc:spChg>
        <pc:spChg chg="add del">
          <ac:chgData name="Laura Middleton" userId="e25a6d47-6049-4225-8be9-5c03807d0016" providerId="ADAL" clId="{BE1055D8-6181-4CF3-A892-C50059FD4C1B}" dt="2024-03-22T20:44:44.385" v="9054" actId="26606"/>
          <ac:spMkLst>
            <pc:docMk/>
            <pc:sldMk cId="593434341" sldId="271"/>
            <ac:spMk id="8" creationId="{CBDDD243-ED5F-4896-B18B-ABCF4B7E12C9}"/>
          </ac:spMkLst>
        </pc:spChg>
        <pc:spChg chg="add del">
          <ac:chgData name="Laura Middleton" userId="e25a6d47-6049-4225-8be9-5c03807d0016" providerId="ADAL" clId="{BE1055D8-6181-4CF3-A892-C50059FD4C1B}" dt="2024-03-22T20:44:44.385" v="9054" actId="26606"/>
          <ac:spMkLst>
            <pc:docMk/>
            <pc:sldMk cId="593434341" sldId="271"/>
            <ac:spMk id="9" creationId="{319E6BB3-DF2B-4751-97C5-B3DB949AED9A}"/>
          </ac:spMkLst>
        </pc:spChg>
        <pc:spChg chg="add del">
          <ac:chgData name="Laura Middleton" userId="e25a6d47-6049-4225-8be9-5c03807d0016" providerId="ADAL" clId="{BE1055D8-6181-4CF3-A892-C50059FD4C1B}" dt="2024-03-22T20:39:37.994" v="8988" actId="26606"/>
          <ac:spMkLst>
            <pc:docMk/>
            <pc:sldMk cId="593434341" sldId="271"/>
            <ac:spMk id="11" creationId="{A23430B4-C2B6-48DA-A79F-757492AF8EB6}"/>
          </ac:spMkLst>
        </pc:spChg>
        <pc:spChg chg="add del">
          <ac:chgData name="Laura Middleton" userId="e25a6d47-6049-4225-8be9-5c03807d0016" providerId="ADAL" clId="{BE1055D8-6181-4CF3-A892-C50059FD4C1B}" dt="2024-03-18T14:50:36.957" v="2662" actId="26606"/>
          <ac:spMkLst>
            <pc:docMk/>
            <pc:sldMk cId="593434341" sldId="271"/>
            <ac:spMk id="18" creationId="{4038CB10-1F5C-4D54-9DF7-12586DE5B007}"/>
          </ac:spMkLst>
        </pc:spChg>
        <pc:spChg chg="add del">
          <ac:chgData name="Laura Middleton" userId="e25a6d47-6049-4225-8be9-5c03807d0016" providerId="ADAL" clId="{BE1055D8-6181-4CF3-A892-C50059FD4C1B}" dt="2024-03-18T14:50:36.957" v="2662" actId="26606"/>
          <ac:spMkLst>
            <pc:docMk/>
            <pc:sldMk cId="593434341" sldId="271"/>
            <ac:spMk id="20" creationId="{73ED6512-6858-4552-B699-9A97FE9A4EA2}"/>
          </ac:spMkLst>
        </pc:spChg>
        <pc:spChg chg="add del">
          <ac:chgData name="Laura Middleton" userId="e25a6d47-6049-4225-8be9-5c03807d0016" providerId="ADAL" clId="{BE1055D8-6181-4CF3-A892-C50059FD4C1B}" dt="2024-03-18T14:52:00.258" v="2681" actId="26606"/>
          <ac:spMkLst>
            <pc:docMk/>
            <pc:sldMk cId="593434341" sldId="271"/>
            <ac:spMk id="22" creationId="{27B7C6F6-4579-4D42-9857-ED1B2EE07B99}"/>
          </ac:spMkLst>
        </pc:spChg>
        <pc:spChg chg="add del">
          <ac:chgData name="Laura Middleton" userId="e25a6d47-6049-4225-8be9-5c03807d0016" providerId="ADAL" clId="{BE1055D8-6181-4CF3-A892-C50059FD4C1B}" dt="2024-03-18T14:52:00.258" v="2681" actId="26606"/>
          <ac:spMkLst>
            <pc:docMk/>
            <pc:sldMk cId="593434341" sldId="271"/>
            <ac:spMk id="23" creationId="{7E6D8249-E901-4E71-B15A-A7F5D7F7B0E1}"/>
          </ac:spMkLst>
        </pc:spChg>
        <pc:picChg chg="mod ord">
          <ac:chgData name="Laura Middleton" userId="e25a6d47-6049-4225-8be9-5c03807d0016" providerId="ADAL" clId="{BE1055D8-6181-4CF3-A892-C50059FD4C1B}" dt="2024-03-22T20:46:19.159" v="9060" actId="1076"/>
          <ac:picMkLst>
            <pc:docMk/>
            <pc:sldMk cId="593434341" sldId="271"/>
            <ac:picMk id="6" creationId="{00000000-0000-0000-0000-000000000000}"/>
          </ac:picMkLst>
        </pc:picChg>
        <pc:cxnChg chg="add del">
          <ac:chgData name="Laura Middleton" userId="e25a6d47-6049-4225-8be9-5c03807d0016" providerId="ADAL" clId="{BE1055D8-6181-4CF3-A892-C50059FD4C1B}" dt="2024-03-22T20:39:37.994" v="8988" actId="26606"/>
          <ac:cxnSpMkLst>
            <pc:docMk/>
            <pc:sldMk cId="593434341" sldId="271"/>
            <ac:cxnSpMk id="13" creationId="{7153BDBF-1B08-496E-BED4-E0DE721A00AB}"/>
          </ac:cxnSpMkLst>
        </pc:cxnChg>
        <pc:cxnChg chg="add del">
          <ac:chgData name="Laura Middleton" userId="e25a6d47-6049-4225-8be9-5c03807d0016" providerId="ADAL" clId="{BE1055D8-6181-4CF3-A892-C50059FD4C1B}" dt="2024-03-22T20:44:44.385" v="9054" actId="26606"/>
          <ac:cxnSpMkLst>
            <pc:docMk/>
            <pc:sldMk cId="593434341" sldId="271"/>
            <ac:cxnSpMk id="15" creationId="{A61721DD-D110-44EE-82A7-D56AB687E614}"/>
          </ac:cxnSpMkLst>
        </pc:cxnChg>
      </pc:sldChg>
      <pc:sldChg chg="addSp delSp modSp mod setBg">
        <pc:chgData name="Laura Middleton" userId="e25a6d47-6049-4225-8be9-5c03807d0016" providerId="ADAL" clId="{BE1055D8-6181-4CF3-A892-C50059FD4C1B}" dt="2024-03-22T15:27:09.933" v="8696" actId="27636"/>
        <pc:sldMkLst>
          <pc:docMk/>
          <pc:sldMk cId="2851053783" sldId="272"/>
        </pc:sldMkLst>
        <pc:spChg chg="mod">
          <ac:chgData name="Laura Middleton" userId="e25a6d47-6049-4225-8be9-5c03807d0016" providerId="ADAL" clId="{BE1055D8-6181-4CF3-A892-C50059FD4C1B}" dt="2024-03-18T15:17:30.165" v="2813" actId="26606"/>
          <ac:spMkLst>
            <pc:docMk/>
            <pc:sldMk cId="2851053783" sldId="272"/>
            <ac:spMk id="2" creationId="{00000000-0000-0000-0000-000000000000}"/>
          </ac:spMkLst>
        </pc:spChg>
        <pc:spChg chg="mod ord">
          <ac:chgData name="Laura Middleton" userId="e25a6d47-6049-4225-8be9-5c03807d0016" providerId="ADAL" clId="{BE1055D8-6181-4CF3-A892-C50059FD4C1B}" dt="2024-03-18T15:19:06.583" v="2834" actId="27636"/>
          <ac:spMkLst>
            <pc:docMk/>
            <pc:sldMk cId="2851053783" sldId="272"/>
            <ac:spMk id="3" creationId="{00000000-0000-0000-0000-000000000000}"/>
          </ac:spMkLst>
        </pc:spChg>
        <pc:spChg chg="mod">
          <ac:chgData name="Laura Middleton" userId="e25a6d47-6049-4225-8be9-5c03807d0016" providerId="ADAL" clId="{BE1055D8-6181-4CF3-A892-C50059FD4C1B}" dt="2024-03-18T15:17:30.165" v="2813" actId="26606"/>
          <ac:spMkLst>
            <pc:docMk/>
            <pc:sldMk cId="2851053783" sldId="272"/>
            <ac:spMk id="4" creationId="{00000000-0000-0000-0000-000000000000}"/>
          </ac:spMkLst>
        </pc:spChg>
        <pc:spChg chg="mod">
          <ac:chgData name="Laura Middleton" userId="e25a6d47-6049-4225-8be9-5c03807d0016" providerId="ADAL" clId="{BE1055D8-6181-4CF3-A892-C50059FD4C1B}" dt="2024-03-22T15:27:09.933" v="8696" actId="27636"/>
          <ac:spMkLst>
            <pc:docMk/>
            <pc:sldMk cId="2851053783" sldId="272"/>
            <ac:spMk id="5" creationId="{00000000-0000-0000-0000-000000000000}"/>
          </ac:spMkLst>
        </pc:spChg>
        <pc:spChg chg="add del">
          <ac:chgData name="Laura Middleton" userId="e25a6d47-6049-4225-8be9-5c03807d0016" providerId="ADAL" clId="{BE1055D8-6181-4CF3-A892-C50059FD4C1B}" dt="2024-03-18T15:17:30.165" v="2813" actId="26606"/>
          <ac:spMkLst>
            <pc:docMk/>
            <pc:sldMk cId="2851053783" sldId="272"/>
            <ac:spMk id="11" creationId="{CA4D39DB-AFA4-47BA-A7F2-13A71D210C66}"/>
          </ac:spMkLst>
        </pc:spChg>
        <pc:spChg chg="add del">
          <ac:chgData name="Laura Middleton" userId="e25a6d47-6049-4225-8be9-5c03807d0016" providerId="ADAL" clId="{BE1055D8-6181-4CF3-A892-C50059FD4C1B}" dt="2024-03-18T15:17:30.165" v="2813" actId="26606"/>
          <ac:spMkLst>
            <pc:docMk/>
            <pc:sldMk cId="2851053783" sldId="272"/>
            <ac:spMk id="16" creationId="{4038CB10-1F5C-4D54-9DF7-12586DE5B007}"/>
          </ac:spMkLst>
        </pc:spChg>
        <pc:spChg chg="add del">
          <ac:chgData name="Laura Middleton" userId="e25a6d47-6049-4225-8be9-5c03807d0016" providerId="ADAL" clId="{BE1055D8-6181-4CF3-A892-C50059FD4C1B}" dt="2024-03-18T15:17:30.165" v="2813" actId="26606"/>
          <ac:spMkLst>
            <pc:docMk/>
            <pc:sldMk cId="2851053783" sldId="272"/>
            <ac:spMk id="18" creationId="{73ED6512-6858-4552-B699-9A97FE9A4EA2}"/>
          </ac:spMkLst>
        </pc:spChg>
        <pc:picChg chg="mod">
          <ac:chgData name="Laura Middleton" userId="e25a6d47-6049-4225-8be9-5c03807d0016" providerId="ADAL" clId="{BE1055D8-6181-4CF3-A892-C50059FD4C1B}" dt="2024-03-18T15:18:10.999" v="2817" actId="14100"/>
          <ac:picMkLst>
            <pc:docMk/>
            <pc:sldMk cId="2851053783" sldId="272"/>
            <ac:picMk id="6" creationId="{00000000-0000-0000-0000-000000000000}"/>
          </ac:picMkLst>
        </pc:picChg>
      </pc:sldChg>
      <pc:sldChg chg="modSp mod setBg">
        <pc:chgData name="Laura Middleton" userId="e25a6d47-6049-4225-8be9-5c03807d0016" providerId="ADAL" clId="{BE1055D8-6181-4CF3-A892-C50059FD4C1B}" dt="2024-03-22T15:27:09.951" v="8698" actId="27636"/>
        <pc:sldMkLst>
          <pc:docMk/>
          <pc:sldMk cId="834221561" sldId="273"/>
        </pc:sldMkLst>
        <pc:spChg chg="mod">
          <ac:chgData name="Laura Middleton" userId="e25a6d47-6049-4225-8be9-5c03807d0016" providerId="ADAL" clId="{BE1055D8-6181-4CF3-A892-C50059FD4C1B}" dt="2024-03-18T15:34:35.570" v="3342" actId="27636"/>
          <ac:spMkLst>
            <pc:docMk/>
            <pc:sldMk cId="834221561" sldId="273"/>
            <ac:spMk id="3" creationId="{00000000-0000-0000-0000-000000000000}"/>
          </ac:spMkLst>
        </pc:spChg>
        <pc:spChg chg="mod">
          <ac:chgData name="Laura Middleton" userId="e25a6d47-6049-4225-8be9-5c03807d0016" providerId="ADAL" clId="{BE1055D8-6181-4CF3-A892-C50059FD4C1B}" dt="2024-03-22T15:27:09.951" v="8698" actId="27636"/>
          <ac:spMkLst>
            <pc:docMk/>
            <pc:sldMk cId="834221561" sldId="273"/>
            <ac:spMk id="5" creationId="{00000000-0000-0000-0000-000000000000}"/>
          </ac:spMkLst>
        </pc:spChg>
      </pc:sldChg>
      <pc:sldChg chg="addSp modSp mod setBg">
        <pc:chgData name="Laura Middleton" userId="e25a6d47-6049-4225-8be9-5c03807d0016" providerId="ADAL" clId="{BE1055D8-6181-4CF3-A892-C50059FD4C1B}" dt="2024-03-22T15:27:09.951" v="8699" actId="27636"/>
        <pc:sldMkLst>
          <pc:docMk/>
          <pc:sldMk cId="4243803619" sldId="274"/>
        </pc:sldMkLst>
        <pc:spChg chg="mod">
          <ac:chgData name="Laura Middleton" userId="e25a6d47-6049-4225-8be9-5c03807d0016" providerId="ADAL" clId="{BE1055D8-6181-4CF3-A892-C50059FD4C1B}" dt="2024-03-22T15:27:09.951" v="8699" actId="27636"/>
          <ac:spMkLst>
            <pc:docMk/>
            <pc:sldMk cId="4243803619" sldId="274"/>
            <ac:spMk id="5" creationId="{00000000-0000-0000-0000-000000000000}"/>
          </ac:spMkLst>
        </pc:spChg>
        <pc:spChg chg="add mod">
          <ac:chgData name="Laura Middleton" userId="e25a6d47-6049-4225-8be9-5c03807d0016" providerId="ADAL" clId="{BE1055D8-6181-4CF3-A892-C50059FD4C1B}" dt="2024-03-05T18:27:54.285" v="450" actId="14100"/>
          <ac:spMkLst>
            <pc:docMk/>
            <pc:sldMk cId="4243803619" sldId="274"/>
            <ac:spMk id="7" creationId="{62248CE1-989C-4D4A-765A-B3A2C3EAE844}"/>
          </ac:spMkLst>
        </pc:spChg>
        <pc:spChg chg="mod">
          <ac:chgData name="Laura Middleton" userId="e25a6d47-6049-4225-8be9-5c03807d0016" providerId="ADAL" clId="{BE1055D8-6181-4CF3-A892-C50059FD4C1B}" dt="2024-03-05T18:25:19.442" v="411" actId="14100"/>
          <ac:spMkLst>
            <pc:docMk/>
            <pc:sldMk cId="4243803619" sldId="274"/>
            <ac:spMk id="11" creationId="{3F81C1D3-D629-4564-9170-44DF6B693362}"/>
          </ac:spMkLst>
        </pc:spChg>
        <pc:spChg chg="mod">
          <ac:chgData name="Laura Middleton" userId="e25a6d47-6049-4225-8be9-5c03807d0016" providerId="ADAL" clId="{BE1055D8-6181-4CF3-A892-C50059FD4C1B}" dt="2024-03-05T18:25:12.061" v="409" actId="14100"/>
          <ac:spMkLst>
            <pc:docMk/>
            <pc:sldMk cId="4243803619" sldId="274"/>
            <ac:spMk id="12" creationId="{4906346E-E2ED-4A2B-AA15-639846B32C15}"/>
          </ac:spMkLst>
        </pc:spChg>
        <pc:spChg chg="mod">
          <ac:chgData name="Laura Middleton" userId="e25a6d47-6049-4225-8be9-5c03807d0016" providerId="ADAL" clId="{BE1055D8-6181-4CF3-A892-C50059FD4C1B}" dt="2024-03-05T18:25:28.749" v="412" actId="14100"/>
          <ac:spMkLst>
            <pc:docMk/>
            <pc:sldMk cId="4243803619" sldId="274"/>
            <ac:spMk id="13" creationId="{47FD3AD5-9F30-441A-9E37-7A7C840B7F89}"/>
          </ac:spMkLst>
        </pc:spChg>
      </pc:sldChg>
      <pc:sldChg chg="addSp delSp modSp mod setBg">
        <pc:chgData name="Laura Middleton" userId="e25a6d47-6049-4225-8be9-5c03807d0016" providerId="ADAL" clId="{BE1055D8-6181-4CF3-A892-C50059FD4C1B}" dt="2024-03-22T15:27:09.951" v="8700" actId="27636"/>
        <pc:sldMkLst>
          <pc:docMk/>
          <pc:sldMk cId="4200428975" sldId="275"/>
        </pc:sldMkLst>
        <pc:spChg chg="mod">
          <ac:chgData name="Laura Middleton" userId="e25a6d47-6049-4225-8be9-5c03807d0016" providerId="ADAL" clId="{BE1055D8-6181-4CF3-A892-C50059FD4C1B}" dt="2024-03-05T18:26:33.321" v="432" actId="20577"/>
          <ac:spMkLst>
            <pc:docMk/>
            <pc:sldMk cId="4200428975" sldId="275"/>
            <ac:spMk id="3" creationId="{00000000-0000-0000-0000-000000000000}"/>
          </ac:spMkLst>
        </pc:spChg>
        <pc:spChg chg="mod">
          <ac:chgData name="Laura Middleton" userId="e25a6d47-6049-4225-8be9-5c03807d0016" providerId="ADAL" clId="{BE1055D8-6181-4CF3-A892-C50059FD4C1B}" dt="2024-03-22T15:27:09.951" v="8700" actId="27636"/>
          <ac:spMkLst>
            <pc:docMk/>
            <pc:sldMk cId="4200428975" sldId="275"/>
            <ac:spMk id="5" creationId="{00000000-0000-0000-0000-000000000000}"/>
          </ac:spMkLst>
        </pc:spChg>
        <pc:spChg chg="add mod">
          <ac:chgData name="Laura Middleton" userId="e25a6d47-6049-4225-8be9-5c03807d0016" providerId="ADAL" clId="{BE1055D8-6181-4CF3-A892-C50059FD4C1B}" dt="2024-03-18T15:36:15.180" v="3349" actId="1076"/>
          <ac:spMkLst>
            <pc:docMk/>
            <pc:sldMk cId="4200428975" sldId="275"/>
            <ac:spMk id="9" creationId="{24201840-FA37-3FCF-AFBD-4A9817383FD4}"/>
          </ac:spMkLst>
        </pc:spChg>
        <pc:spChg chg="add del mod">
          <ac:chgData name="Laura Middleton" userId="e25a6d47-6049-4225-8be9-5c03807d0016" providerId="ADAL" clId="{BE1055D8-6181-4CF3-A892-C50059FD4C1B}" dt="2024-03-05T18:27:11.793" v="442" actId="11529"/>
          <ac:spMkLst>
            <pc:docMk/>
            <pc:sldMk cId="4200428975" sldId="275"/>
            <ac:spMk id="9" creationId="{B6A54173-52B7-3533-E553-A7ADF32DE330}"/>
          </ac:spMkLst>
        </pc:spChg>
        <pc:spChg chg="mod">
          <ac:chgData name="Laura Middleton" userId="e25a6d47-6049-4225-8be9-5c03807d0016" providerId="ADAL" clId="{BE1055D8-6181-4CF3-A892-C50059FD4C1B}" dt="2024-03-05T18:26:47.092" v="435" actId="14100"/>
          <ac:spMkLst>
            <pc:docMk/>
            <pc:sldMk cId="4200428975" sldId="275"/>
            <ac:spMk id="13" creationId="{6D7BCC5B-4CDA-4740-876C-B74F7350A958}"/>
          </ac:spMkLst>
        </pc:spChg>
        <pc:spChg chg="mod">
          <ac:chgData name="Laura Middleton" userId="e25a6d47-6049-4225-8be9-5c03807d0016" providerId="ADAL" clId="{BE1055D8-6181-4CF3-A892-C50059FD4C1B}" dt="2024-03-05T18:26:55.258" v="437" actId="14100"/>
          <ac:spMkLst>
            <pc:docMk/>
            <pc:sldMk cId="4200428975" sldId="275"/>
            <ac:spMk id="14" creationId="{E46D0355-3622-40F7-95D5-611C5FF75C06}"/>
          </ac:spMkLst>
        </pc:spChg>
        <pc:spChg chg="mod">
          <ac:chgData name="Laura Middleton" userId="e25a6d47-6049-4225-8be9-5c03807d0016" providerId="ADAL" clId="{BE1055D8-6181-4CF3-A892-C50059FD4C1B}" dt="2024-03-05T18:26:59.067" v="438" actId="14100"/>
          <ac:spMkLst>
            <pc:docMk/>
            <pc:sldMk cId="4200428975" sldId="275"/>
            <ac:spMk id="15" creationId="{5D7F4F74-BF6D-4700-BE92-339B5B289C33}"/>
          </ac:spMkLst>
        </pc:spChg>
        <pc:spChg chg="add mod">
          <ac:chgData name="Laura Middleton" userId="e25a6d47-6049-4225-8be9-5c03807d0016" providerId="ADAL" clId="{BE1055D8-6181-4CF3-A892-C50059FD4C1B}" dt="2024-03-05T18:27:38.348" v="446" actId="14100"/>
          <ac:spMkLst>
            <pc:docMk/>
            <pc:sldMk cId="4200428975" sldId="275"/>
            <ac:spMk id="16" creationId="{2D000790-D8F1-E4EF-BCB7-623720483309}"/>
          </ac:spMkLst>
        </pc:spChg>
      </pc:sldChg>
      <pc:sldChg chg="addSp delSp modSp mod setBg modClrScheme setClrOvrMap chgLayout">
        <pc:chgData name="Laura Middleton" userId="e25a6d47-6049-4225-8be9-5c03807d0016" providerId="ADAL" clId="{BE1055D8-6181-4CF3-A892-C50059FD4C1B}" dt="2024-03-22T21:08:18.598" v="9409" actId="20577"/>
        <pc:sldMkLst>
          <pc:docMk/>
          <pc:sldMk cId="297542346" sldId="276"/>
        </pc:sldMkLst>
        <pc:spChg chg="mod ord">
          <ac:chgData name="Laura Middleton" userId="e25a6d47-6049-4225-8be9-5c03807d0016" providerId="ADAL" clId="{BE1055D8-6181-4CF3-A892-C50059FD4C1B}" dt="2024-03-22T20:55:07.636" v="9115" actId="14100"/>
          <ac:spMkLst>
            <pc:docMk/>
            <pc:sldMk cId="297542346" sldId="276"/>
            <ac:spMk id="2" creationId="{00000000-0000-0000-0000-000000000000}"/>
          </ac:spMkLst>
        </pc:spChg>
        <pc:spChg chg="mod">
          <ac:chgData name="Laura Middleton" userId="e25a6d47-6049-4225-8be9-5c03807d0016" providerId="ADAL" clId="{BE1055D8-6181-4CF3-A892-C50059FD4C1B}" dt="2024-03-21T20:49:52.458" v="7545" actId="26606"/>
          <ac:spMkLst>
            <pc:docMk/>
            <pc:sldMk cId="297542346" sldId="276"/>
            <ac:spMk id="4" creationId="{00000000-0000-0000-0000-000000000000}"/>
          </ac:spMkLst>
        </pc:spChg>
        <pc:spChg chg="mod ord">
          <ac:chgData name="Laura Middleton" userId="e25a6d47-6049-4225-8be9-5c03807d0016" providerId="ADAL" clId="{BE1055D8-6181-4CF3-A892-C50059FD4C1B}" dt="2024-03-22T20:54:40.715" v="9113" actId="700"/>
          <ac:spMkLst>
            <pc:docMk/>
            <pc:sldMk cId="297542346" sldId="276"/>
            <ac:spMk id="5" creationId="{00000000-0000-0000-0000-000000000000}"/>
          </ac:spMkLst>
        </pc:spChg>
        <pc:spChg chg="add del">
          <ac:chgData name="Laura Middleton" userId="e25a6d47-6049-4225-8be9-5c03807d0016" providerId="ADAL" clId="{BE1055D8-6181-4CF3-A892-C50059FD4C1B}" dt="2024-03-21T20:49:52.458" v="7545" actId="26606"/>
          <ac:spMkLst>
            <pc:docMk/>
            <pc:sldMk cId="297542346" sldId="276"/>
            <ac:spMk id="20" creationId="{70D4A79B-06B2-4FE7-9CF6-54D940A8FEA3}"/>
          </ac:spMkLst>
        </pc:spChg>
        <pc:spChg chg="add del">
          <ac:chgData name="Laura Middleton" userId="e25a6d47-6049-4225-8be9-5c03807d0016" providerId="ADAL" clId="{BE1055D8-6181-4CF3-A892-C50059FD4C1B}" dt="2024-03-21T20:49:52.458" v="7545" actId="26606"/>
          <ac:spMkLst>
            <pc:docMk/>
            <pc:sldMk cId="297542346" sldId="276"/>
            <ac:spMk id="21" creationId="{4BBFA14D-8E4F-42D4-B5A0-9588A6A45452}"/>
          </ac:spMkLst>
        </pc:spChg>
        <pc:spChg chg="add del mod">
          <ac:chgData name="Laura Middleton" userId="e25a6d47-6049-4225-8be9-5c03807d0016" providerId="ADAL" clId="{BE1055D8-6181-4CF3-A892-C50059FD4C1B}" dt="2024-03-21T20:49:52.458" v="7545" actId="26606"/>
          <ac:spMkLst>
            <pc:docMk/>
            <pc:sldMk cId="297542346" sldId="276"/>
            <ac:spMk id="23" creationId="{00000000-0000-0000-0000-000000000000}"/>
          </ac:spMkLst>
        </pc:spChg>
        <pc:spChg chg="add del">
          <ac:chgData name="Laura Middleton" userId="e25a6d47-6049-4225-8be9-5c03807d0016" providerId="ADAL" clId="{BE1055D8-6181-4CF3-A892-C50059FD4C1B}" dt="2024-03-21T20:48:08.280" v="7540" actId="26606"/>
          <ac:spMkLst>
            <pc:docMk/>
            <pc:sldMk cId="297542346" sldId="276"/>
            <ac:spMk id="29" creationId="{FABE753E-4156-4486-B269-C34C2220E13B}"/>
          </ac:spMkLst>
        </pc:spChg>
        <pc:spChg chg="add del">
          <ac:chgData name="Laura Middleton" userId="e25a6d47-6049-4225-8be9-5c03807d0016" providerId="ADAL" clId="{BE1055D8-6181-4CF3-A892-C50059FD4C1B}" dt="2024-03-21T20:48:08.280" v="7540" actId="26606"/>
          <ac:spMkLst>
            <pc:docMk/>
            <pc:sldMk cId="297542346" sldId="276"/>
            <ac:spMk id="31" creationId="{DB9BFE9F-67FE-4BBC-BFED-6AA4C51D0049}"/>
          </ac:spMkLst>
        </pc:spChg>
        <pc:graphicFrameChg chg="add del">
          <ac:chgData name="Laura Middleton" userId="e25a6d47-6049-4225-8be9-5c03807d0016" providerId="ADAL" clId="{BE1055D8-6181-4CF3-A892-C50059FD4C1B}" dt="2024-03-21T20:48:03.010" v="7538" actId="26606"/>
          <ac:graphicFrameMkLst>
            <pc:docMk/>
            <pc:sldMk cId="297542346" sldId="276"/>
            <ac:graphicFrameMk id="25" creationId="{7E4E2846-1A13-2846-07A6-534FAAA2FFDD}"/>
          </ac:graphicFrameMkLst>
        </pc:graphicFrameChg>
        <pc:graphicFrameChg chg="add mod ord modGraphic">
          <ac:chgData name="Laura Middleton" userId="e25a6d47-6049-4225-8be9-5c03807d0016" providerId="ADAL" clId="{BE1055D8-6181-4CF3-A892-C50059FD4C1B}" dt="2024-03-22T21:08:18.598" v="9409" actId="20577"/>
          <ac:graphicFrameMkLst>
            <pc:docMk/>
            <pc:sldMk cId="297542346" sldId="276"/>
            <ac:graphicFrameMk id="26" creationId="{BF5C1808-74F2-B160-6F7B-2FB0CF60E06B}"/>
          </ac:graphicFrameMkLst>
        </pc:graphicFrameChg>
        <pc:graphicFrameChg chg="add del">
          <ac:chgData name="Laura Middleton" userId="e25a6d47-6049-4225-8be9-5c03807d0016" providerId="ADAL" clId="{BE1055D8-6181-4CF3-A892-C50059FD4C1B}" dt="2024-03-21T20:48:08.280" v="7540" actId="26606"/>
          <ac:graphicFrameMkLst>
            <pc:docMk/>
            <pc:sldMk cId="297542346" sldId="276"/>
            <ac:graphicFrameMk id="27" creationId="{319C17FF-EFEA-72CD-C70A-62031534E4CF}"/>
          </ac:graphicFrameMkLst>
        </pc:graphicFrameChg>
        <pc:cxnChg chg="add del">
          <ac:chgData name="Laura Middleton" userId="e25a6d47-6049-4225-8be9-5c03807d0016" providerId="ADAL" clId="{BE1055D8-6181-4CF3-A892-C50059FD4C1B}" dt="2024-03-21T20:49:52.458" v="7545" actId="26606"/>
          <ac:cxnSpMkLst>
            <pc:docMk/>
            <pc:sldMk cId="297542346" sldId="276"/>
            <ac:cxnSpMk id="22" creationId="{610B2B88-1A1B-486B-9366-918FE2E71D41}"/>
          </ac:cxnSpMkLst>
        </pc:cxnChg>
      </pc:sldChg>
      <pc:sldChg chg="addSp delSp modSp del mod setBg">
        <pc:chgData name="Laura Middleton" userId="e25a6d47-6049-4225-8be9-5c03807d0016" providerId="ADAL" clId="{BE1055D8-6181-4CF3-A892-C50059FD4C1B}" dt="2024-03-22T14:09:11.870" v="7692" actId="2696"/>
        <pc:sldMkLst>
          <pc:docMk/>
          <pc:sldMk cId="3449206944" sldId="277"/>
        </pc:sldMkLst>
        <pc:spChg chg="mod">
          <ac:chgData name="Laura Middleton" userId="e25a6d47-6049-4225-8be9-5c03807d0016" providerId="ADAL" clId="{BE1055D8-6181-4CF3-A892-C50059FD4C1B}" dt="2024-03-22T13:48:20.546" v="7690" actId="26606"/>
          <ac:spMkLst>
            <pc:docMk/>
            <pc:sldMk cId="3449206944" sldId="277"/>
            <ac:spMk id="2" creationId="{00000000-0000-0000-0000-000000000000}"/>
          </ac:spMkLst>
        </pc:spChg>
        <pc:spChg chg="mod">
          <ac:chgData name="Laura Middleton" userId="e25a6d47-6049-4225-8be9-5c03807d0016" providerId="ADAL" clId="{BE1055D8-6181-4CF3-A892-C50059FD4C1B}" dt="2024-03-22T13:48:20.546" v="7690" actId="26606"/>
          <ac:spMkLst>
            <pc:docMk/>
            <pc:sldMk cId="3449206944" sldId="277"/>
            <ac:spMk id="3" creationId="{00000000-0000-0000-0000-000000000000}"/>
          </ac:spMkLst>
        </pc:spChg>
        <pc:spChg chg="mod">
          <ac:chgData name="Laura Middleton" userId="e25a6d47-6049-4225-8be9-5c03807d0016" providerId="ADAL" clId="{BE1055D8-6181-4CF3-A892-C50059FD4C1B}" dt="2024-03-18T16:19:30.162" v="4258" actId="26606"/>
          <ac:spMkLst>
            <pc:docMk/>
            <pc:sldMk cId="3449206944" sldId="277"/>
            <ac:spMk id="4" creationId="{00000000-0000-0000-0000-000000000000}"/>
          </ac:spMkLst>
        </pc:spChg>
        <pc:spChg chg="add del">
          <ac:chgData name="Laura Middleton" userId="e25a6d47-6049-4225-8be9-5c03807d0016" providerId="ADAL" clId="{BE1055D8-6181-4CF3-A892-C50059FD4C1B}" dt="2024-03-18T16:20:05.528" v="4259" actId="26606"/>
          <ac:spMkLst>
            <pc:docMk/>
            <pc:sldMk cId="3449206944" sldId="277"/>
            <ac:spMk id="11" creationId="{4FAE1107-CEC3-4041-8BAA-CDB6F6759B35}"/>
          </ac:spMkLst>
        </pc:spChg>
        <pc:spChg chg="add del">
          <ac:chgData name="Laura Middleton" userId="e25a6d47-6049-4225-8be9-5c03807d0016" providerId="ADAL" clId="{BE1055D8-6181-4CF3-A892-C50059FD4C1B}" dt="2024-03-22T13:48:20.546" v="7690" actId="26606"/>
          <ac:spMkLst>
            <pc:docMk/>
            <pc:sldMk cId="3449206944" sldId="277"/>
            <ac:spMk id="15" creationId="{CBDDD243-ED5F-4896-B18B-ABCF4B7E12C9}"/>
          </ac:spMkLst>
        </pc:spChg>
        <pc:spChg chg="add del">
          <ac:chgData name="Laura Middleton" userId="e25a6d47-6049-4225-8be9-5c03807d0016" providerId="ADAL" clId="{BE1055D8-6181-4CF3-A892-C50059FD4C1B}" dt="2024-03-22T13:48:20.546" v="7690" actId="26606"/>
          <ac:spMkLst>
            <pc:docMk/>
            <pc:sldMk cId="3449206944" sldId="277"/>
            <ac:spMk id="16" creationId="{319E6BB3-DF2B-4751-97C5-B3DB949AED9A}"/>
          </ac:spMkLst>
        </pc:spChg>
        <pc:spChg chg="add del">
          <ac:chgData name="Laura Middleton" userId="e25a6d47-6049-4225-8be9-5c03807d0016" providerId="ADAL" clId="{BE1055D8-6181-4CF3-A892-C50059FD4C1B}" dt="2024-03-18T16:19:30.162" v="4258" actId="26606"/>
          <ac:spMkLst>
            <pc:docMk/>
            <pc:sldMk cId="3449206944" sldId="277"/>
            <ac:spMk id="18" creationId="{C1A9B9E1-AE3D-4F69-9670-71C92ED1BCEE}"/>
          </ac:spMkLst>
        </pc:spChg>
        <pc:picChg chg="mod">
          <ac:chgData name="Laura Middleton" userId="e25a6d47-6049-4225-8be9-5c03807d0016" providerId="ADAL" clId="{BE1055D8-6181-4CF3-A892-C50059FD4C1B}" dt="2024-03-22T13:48:20.546" v="7690" actId="26606"/>
          <ac:picMkLst>
            <pc:docMk/>
            <pc:sldMk cId="3449206944" sldId="277"/>
            <ac:picMk id="6" creationId="{00000000-0000-0000-0000-000000000000}"/>
          </ac:picMkLst>
        </pc:picChg>
        <pc:picChg chg="add mod">
          <ac:chgData name="Laura Middleton" userId="e25a6d47-6049-4225-8be9-5c03807d0016" providerId="ADAL" clId="{BE1055D8-6181-4CF3-A892-C50059FD4C1B}" dt="2024-03-22T14:08:40.803" v="7691" actId="931"/>
          <ac:picMkLst>
            <pc:docMk/>
            <pc:sldMk cId="3449206944" sldId="277"/>
            <ac:picMk id="8" creationId="{9EFE2612-DEAE-5F7A-1C89-14781BBB39E1}"/>
          </ac:picMkLst>
        </pc:picChg>
        <pc:cxnChg chg="add del">
          <ac:chgData name="Laura Middleton" userId="e25a6d47-6049-4225-8be9-5c03807d0016" providerId="ADAL" clId="{BE1055D8-6181-4CF3-A892-C50059FD4C1B}" dt="2024-03-18T16:20:05.528" v="4259" actId="26606"/>
          <ac:cxnSpMkLst>
            <pc:docMk/>
            <pc:sldMk cId="3449206944" sldId="277"/>
            <ac:cxnSpMk id="13" creationId="{1AEA88FB-F5DD-45CE-AAE1-7B33D0ABDD25}"/>
          </ac:cxnSpMkLst>
        </pc:cxnChg>
        <pc:cxnChg chg="add del">
          <ac:chgData name="Laura Middleton" userId="e25a6d47-6049-4225-8be9-5c03807d0016" providerId="ADAL" clId="{BE1055D8-6181-4CF3-A892-C50059FD4C1B}" dt="2024-03-18T16:19:30.162" v="4258" actId="26606"/>
          <ac:cxnSpMkLst>
            <pc:docMk/>
            <pc:sldMk cId="3449206944" sldId="277"/>
            <ac:cxnSpMk id="20" creationId="{3234ED8A-BEE3-4F34-B45B-731E1E292E3C}"/>
          </ac:cxnSpMkLst>
        </pc:cxnChg>
        <pc:cxnChg chg="add del">
          <ac:chgData name="Laura Middleton" userId="e25a6d47-6049-4225-8be9-5c03807d0016" providerId="ADAL" clId="{BE1055D8-6181-4CF3-A892-C50059FD4C1B}" dt="2024-03-22T13:48:20.546" v="7690" actId="26606"/>
          <ac:cxnSpMkLst>
            <pc:docMk/>
            <pc:sldMk cId="3449206944" sldId="277"/>
            <ac:cxnSpMk id="22" creationId="{A61721DD-D110-44EE-82A7-D56AB687E614}"/>
          </ac:cxnSpMkLst>
        </pc:cxnChg>
      </pc:sldChg>
      <pc:sldChg chg="modSp mod setBg">
        <pc:chgData name="Laura Middleton" userId="e25a6d47-6049-4225-8be9-5c03807d0016" providerId="ADAL" clId="{BE1055D8-6181-4CF3-A892-C50059FD4C1B}" dt="2024-03-22T15:27:09.919" v="8692" actId="27636"/>
        <pc:sldMkLst>
          <pc:docMk/>
          <pc:sldMk cId="3768441885" sldId="279"/>
        </pc:sldMkLst>
        <pc:spChg chg="mod">
          <ac:chgData name="Laura Middleton" userId="e25a6d47-6049-4225-8be9-5c03807d0016" providerId="ADAL" clId="{BE1055D8-6181-4CF3-A892-C50059FD4C1B}" dt="2024-03-18T14:55:25.383" v="2740" actId="255"/>
          <ac:spMkLst>
            <pc:docMk/>
            <pc:sldMk cId="3768441885" sldId="279"/>
            <ac:spMk id="2" creationId="{00000000-0000-0000-0000-000000000000}"/>
          </ac:spMkLst>
        </pc:spChg>
        <pc:spChg chg="mod">
          <ac:chgData name="Laura Middleton" userId="e25a6d47-6049-4225-8be9-5c03807d0016" providerId="ADAL" clId="{BE1055D8-6181-4CF3-A892-C50059FD4C1B}" dt="2024-03-18T14:53:22.933" v="2691" actId="20577"/>
          <ac:spMkLst>
            <pc:docMk/>
            <pc:sldMk cId="3768441885" sldId="279"/>
            <ac:spMk id="3" creationId="{00000000-0000-0000-0000-000000000000}"/>
          </ac:spMkLst>
        </pc:spChg>
        <pc:spChg chg="mod">
          <ac:chgData name="Laura Middleton" userId="e25a6d47-6049-4225-8be9-5c03807d0016" providerId="ADAL" clId="{BE1055D8-6181-4CF3-A892-C50059FD4C1B}" dt="2024-03-22T15:27:09.919" v="8692" actId="27636"/>
          <ac:spMkLst>
            <pc:docMk/>
            <pc:sldMk cId="3768441885" sldId="279"/>
            <ac:spMk id="5" creationId="{00000000-0000-0000-0000-000000000000}"/>
          </ac:spMkLst>
        </pc:spChg>
        <pc:picChg chg="mod">
          <ac:chgData name="Laura Middleton" userId="e25a6d47-6049-4225-8be9-5c03807d0016" providerId="ADAL" clId="{BE1055D8-6181-4CF3-A892-C50059FD4C1B}" dt="2024-03-18T14:53:56.418" v="2695" actId="14100"/>
          <ac:picMkLst>
            <pc:docMk/>
            <pc:sldMk cId="3768441885" sldId="279"/>
            <ac:picMk id="6" creationId="{00000000-0000-0000-0000-000000000000}"/>
          </ac:picMkLst>
        </pc:picChg>
        <pc:picChg chg="mod">
          <ac:chgData name="Laura Middleton" userId="e25a6d47-6049-4225-8be9-5c03807d0016" providerId="ADAL" clId="{BE1055D8-6181-4CF3-A892-C50059FD4C1B}" dt="2024-03-18T14:53:59.206" v="2696" actId="1076"/>
          <ac:picMkLst>
            <pc:docMk/>
            <pc:sldMk cId="3768441885" sldId="279"/>
            <ac:picMk id="9" creationId="{00000000-0000-0000-0000-000000000000}"/>
          </ac:picMkLst>
        </pc:picChg>
      </pc:sldChg>
      <pc:sldChg chg="addSp delSp modSp mod ord setBg">
        <pc:chgData name="Laura Middleton" userId="e25a6d47-6049-4225-8be9-5c03807d0016" providerId="ADAL" clId="{BE1055D8-6181-4CF3-A892-C50059FD4C1B}" dt="2024-03-22T15:27:09.865" v="8683" actId="27636"/>
        <pc:sldMkLst>
          <pc:docMk/>
          <pc:sldMk cId="3022254787" sldId="280"/>
        </pc:sldMkLst>
        <pc:spChg chg="mod">
          <ac:chgData name="Laura Middleton" userId="e25a6d47-6049-4225-8be9-5c03807d0016" providerId="ADAL" clId="{BE1055D8-6181-4CF3-A892-C50059FD4C1B}" dt="2024-03-18T14:16:32.579" v="1443" actId="26606"/>
          <ac:spMkLst>
            <pc:docMk/>
            <pc:sldMk cId="3022254787" sldId="280"/>
            <ac:spMk id="2" creationId="{00000000-0000-0000-0000-000000000000}"/>
          </ac:spMkLst>
        </pc:spChg>
        <pc:spChg chg="mod">
          <ac:chgData name="Laura Middleton" userId="e25a6d47-6049-4225-8be9-5c03807d0016" providerId="ADAL" clId="{BE1055D8-6181-4CF3-A892-C50059FD4C1B}" dt="2024-03-21T21:27:52.872" v="7599" actId="20577"/>
          <ac:spMkLst>
            <pc:docMk/>
            <pc:sldMk cId="3022254787" sldId="280"/>
            <ac:spMk id="3" creationId="{00000000-0000-0000-0000-000000000000}"/>
          </ac:spMkLst>
        </pc:spChg>
        <pc:spChg chg="mod">
          <ac:chgData name="Laura Middleton" userId="e25a6d47-6049-4225-8be9-5c03807d0016" providerId="ADAL" clId="{BE1055D8-6181-4CF3-A892-C50059FD4C1B}" dt="2024-03-18T14:16:02.646" v="1439" actId="26606"/>
          <ac:spMkLst>
            <pc:docMk/>
            <pc:sldMk cId="3022254787" sldId="280"/>
            <ac:spMk id="4" creationId="{00000000-0000-0000-0000-000000000000}"/>
          </ac:spMkLst>
        </pc:spChg>
        <pc:spChg chg="mod">
          <ac:chgData name="Laura Middleton" userId="e25a6d47-6049-4225-8be9-5c03807d0016" providerId="ADAL" clId="{BE1055D8-6181-4CF3-A892-C50059FD4C1B}" dt="2024-03-22T15:27:09.865" v="8683" actId="27636"/>
          <ac:spMkLst>
            <pc:docMk/>
            <pc:sldMk cId="3022254787" sldId="280"/>
            <ac:spMk id="5" creationId="{00000000-0000-0000-0000-000000000000}"/>
          </ac:spMkLst>
        </pc:spChg>
        <pc:spChg chg="add del">
          <ac:chgData name="Laura Middleton" userId="e25a6d47-6049-4225-8be9-5c03807d0016" providerId="ADAL" clId="{BE1055D8-6181-4CF3-A892-C50059FD4C1B}" dt="2024-03-18T14:16:02.662" v="1440" actId="26606"/>
          <ac:spMkLst>
            <pc:docMk/>
            <pc:sldMk cId="3022254787" sldId="280"/>
            <ac:spMk id="14" creationId="{B0890400-BB8B-4A44-AB63-65C7CA223EBA}"/>
          </ac:spMkLst>
        </pc:spChg>
        <pc:spChg chg="add del">
          <ac:chgData name="Laura Middleton" userId="e25a6d47-6049-4225-8be9-5c03807d0016" providerId="ADAL" clId="{BE1055D8-6181-4CF3-A892-C50059FD4C1B}" dt="2024-03-18T14:16:02.646" v="1439" actId="26606"/>
          <ac:spMkLst>
            <pc:docMk/>
            <pc:sldMk cId="3022254787" sldId="280"/>
            <ac:spMk id="20" creationId="{39E4C68A-A4A9-48A4-9FF2-D2896B1EA01F}"/>
          </ac:spMkLst>
        </pc:spChg>
        <pc:spChg chg="add del">
          <ac:chgData name="Laura Middleton" userId="e25a6d47-6049-4225-8be9-5c03807d0016" providerId="ADAL" clId="{BE1055D8-6181-4CF3-A892-C50059FD4C1B}" dt="2024-03-18T14:16:02.646" v="1439" actId="26606"/>
          <ac:spMkLst>
            <pc:docMk/>
            <pc:sldMk cId="3022254787" sldId="280"/>
            <ac:spMk id="22" creationId="{E2B9AEA5-52CB-49A6-AF8A-33502F291B91}"/>
          </ac:spMkLst>
        </pc:spChg>
        <pc:spChg chg="add del">
          <ac:chgData name="Laura Middleton" userId="e25a6d47-6049-4225-8be9-5c03807d0016" providerId="ADAL" clId="{BE1055D8-6181-4CF3-A892-C50059FD4C1B}" dt="2024-03-18T14:16:32.579" v="1443" actId="26606"/>
          <ac:spMkLst>
            <pc:docMk/>
            <pc:sldMk cId="3022254787" sldId="280"/>
            <ac:spMk id="24" creationId="{77D7B666-D5E6-48CE-B26A-FB5E5C34AF90}"/>
          </ac:spMkLst>
        </pc:spChg>
        <pc:spChg chg="add del">
          <ac:chgData name="Laura Middleton" userId="e25a6d47-6049-4225-8be9-5c03807d0016" providerId="ADAL" clId="{BE1055D8-6181-4CF3-A892-C50059FD4C1B}" dt="2024-03-18T14:16:32.579" v="1443" actId="26606"/>
          <ac:spMkLst>
            <pc:docMk/>
            <pc:sldMk cId="3022254787" sldId="280"/>
            <ac:spMk id="25" creationId="{F6EE670A-A41A-44AD-BC1C-2090365EB5B3}"/>
          </ac:spMkLst>
        </pc:spChg>
        <pc:spChg chg="add">
          <ac:chgData name="Laura Middleton" userId="e25a6d47-6049-4225-8be9-5c03807d0016" providerId="ADAL" clId="{BE1055D8-6181-4CF3-A892-C50059FD4C1B}" dt="2024-03-18T14:16:32.579" v="1443" actId="26606"/>
          <ac:spMkLst>
            <pc:docMk/>
            <pc:sldMk cId="3022254787" sldId="280"/>
            <ac:spMk id="30" creationId="{E08749FB-5801-45C8-BF7B-840E23F8A255}"/>
          </ac:spMkLst>
        </pc:spChg>
        <pc:spChg chg="add">
          <ac:chgData name="Laura Middleton" userId="e25a6d47-6049-4225-8be9-5c03807d0016" providerId="ADAL" clId="{BE1055D8-6181-4CF3-A892-C50059FD4C1B}" dt="2024-03-18T14:16:32.579" v="1443" actId="26606"/>
          <ac:spMkLst>
            <pc:docMk/>
            <pc:sldMk cId="3022254787" sldId="280"/>
            <ac:spMk id="32" creationId="{DAA7C513-277B-4325-9779-116946C0D319}"/>
          </ac:spMkLst>
        </pc:spChg>
        <pc:spChg chg="add">
          <ac:chgData name="Laura Middleton" userId="e25a6d47-6049-4225-8be9-5c03807d0016" providerId="ADAL" clId="{BE1055D8-6181-4CF3-A892-C50059FD4C1B}" dt="2024-03-18T14:16:32.579" v="1443" actId="26606"/>
          <ac:spMkLst>
            <pc:docMk/>
            <pc:sldMk cId="3022254787" sldId="280"/>
            <ac:spMk id="34" creationId="{A20F6923-DC2F-4143-ACA0-519D0FE6C7E7}"/>
          </ac:spMkLst>
        </pc:spChg>
        <pc:spChg chg="add">
          <ac:chgData name="Laura Middleton" userId="e25a6d47-6049-4225-8be9-5c03807d0016" providerId="ADAL" clId="{BE1055D8-6181-4CF3-A892-C50059FD4C1B}" dt="2024-03-18T14:16:32.579" v="1443" actId="26606"/>
          <ac:spMkLst>
            <pc:docMk/>
            <pc:sldMk cId="3022254787" sldId="280"/>
            <ac:spMk id="36" creationId="{8319B32C-704E-4A0B-BD7B-186B70511A5B}"/>
          </ac:spMkLst>
        </pc:spChg>
        <pc:cxnChg chg="add del">
          <ac:chgData name="Laura Middleton" userId="e25a6d47-6049-4225-8be9-5c03807d0016" providerId="ADAL" clId="{BE1055D8-6181-4CF3-A892-C50059FD4C1B}" dt="2024-03-18T14:16:02.662" v="1440" actId="26606"/>
          <ac:cxnSpMkLst>
            <pc:docMk/>
            <pc:sldMk cId="3022254787" sldId="280"/>
            <ac:cxnSpMk id="15" creationId="{4D39B797-CDC6-4529-8A36-9CBFC9816337}"/>
          </ac:cxnSpMkLst>
        </pc:cxnChg>
      </pc:sldChg>
      <pc:sldChg chg="modSp mod setBg">
        <pc:chgData name="Laura Middleton" userId="e25a6d47-6049-4225-8be9-5c03807d0016" providerId="ADAL" clId="{BE1055D8-6181-4CF3-A892-C50059FD4C1B}" dt="2024-03-22T15:27:09.882" v="8687" actId="27636"/>
        <pc:sldMkLst>
          <pc:docMk/>
          <pc:sldMk cId="2903935911" sldId="281"/>
        </pc:sldMkLst>
        <pc:spChg chg="mod">
          <ac:chgData name="Laura Middleton" userId="e25a6d47-6049-4225-8be9-5c03807d0016" providerId="ADAL" clId="{BE1055D8-6181-4CF3-A892-C50059FD4C1B}" dt="2024-03-22T15:07:10.292" v="8570" actId="20577"/>
          <ac:spMkLst>
            <pc:docMk/>
            <pc:sldMk cId="2903935911" sldId="281"/>
            <ac:spMk id="3" creationId="{00000000-0000-0000-0000-000000000000}"/>
          </ac:spMkLst>
        </pc:spChg>
        <pc:spChg chg="mod">
          <ac:chgData name="Laura Middleton" userId="e25a6d47-6049-4225-8be9-5c03807d0016" providerId="ADAL" clId="{BE1055D8-6181-4CF3-A892-C50059FD4C1B}" dt="2024-03-22T15:27:09.882" v="8687" actId="27636"/>
          <ac:spMkLst>
            <pc:docMk/>
            <pc:sldMk cId="2903935911" sldId="281"/>
            <ac:spMk id="5" creationId="{00000000-0000-0000-0000-000000000000}"/>
          </ac:spMkLst>
        </pc:spChg>
        <pc:spChg chg="mod">
          <ac:chgData name="Laura Middleton" userId="e25a6d47-6049-4225-8be9-5c03807d0016" providerId="ADAL" clId="{BE1055D8-6181-4CF3-A892-C50059FD4C1B}" dt="2024-03-22T14:55:44.178" v="8562" actId="1076"/>
          <ac:spMkLst>
            <pc:docMk/>
            <pc:sldMk cId="2903935911" sldId="281"/>
            <ac:spMk id="7" creationId="{00000000-0000-0000-0000-000000000000}"/>
          </ac:spMkLst>
        </pc:spChg>
        <pc:picChg chg="mod">
          <ac:chgData name="Laura Middleton" userId="e25a6d47-6049-4225-8be9-5c03807d0016" providerId="ADAL" clId="{BE1055D8-6181-4CF3-A892-C50059FD4C1B}" dt="2024-03-22T14:55:41.628" v="8561" actId="1076"/>
          <ac:picMkLst>
            <pc:docMk/>
            <pc:sldMk cId="2903935911" sldId="281"/>
            <ac:picMk id="6" creationId="{00000000-0000-0000-0000-000000000000}"/>
          </ac:picMkLst>
        </pc:picChg>
      </pc:sldChg>
      <pc:sldChg chg="modSp add del mod setBg">
        <pc:chgData name="Laura Middleton" userId="e25a6d47-6049-4225-8be9-5c03807d0016" providerId="ADAL" clId="{BE1055D8-6181-4CF3-A892-C50059FD4C1B}" dt="2024-03-21T20:48:12.813" v="7542" actId="2696"/>
        <pc:sldMkLst>
          <pc:docMk/>
          <pc:sldMk cId="3738682103" sldId="287"/>
        </pc:sldMkLst>
        <pc:spChg chg="mod">
          <ac:chgData name="Laura Middleton" userId="e25a6d47-6049-4225-8be9-5c03807d0016" providerId="ADAL" clId="{BE1055D8-6181-4CF3-A892-C50059FD4C1B}" dt="2024-03-21T20:41:22.040" v="7508" actId="20577"/>
          <ac:spMkLst>
            <pc:docMk/>
            <pc:sldMk cId="3738682103" sldId="287"/>
            <ac:spMk id="4" creationId="{00000000-0000-0000-0000-000000000000}"/>
          </ac:spMkLst>
        </pc:spChg>
      </pc:sldChg>
      <pc:sldChg chg="modSp del mod">
        <pc:chgData name="Laura Middleton" userId="e25a6d47-6049-4225-8be9-5c03807d0016" providerId="ADAL" clId="{BE1055D8-6181-4CF3-A892-C50059FD4C1B}" dt="2024-03-22T21:09:03.099" v="9410" actId="2696"/>
        <pc:sldMkLst>
          <pc:docMk/>
          <pc:sldMk cId="3050843902" sldId="288"/>
        </pc:sldMkLst>
        <pc:spChg chg="mod">
          <ac:chgData name="Laura Middleton" userId="e25a6d47-6049-4225-8be9-5c03807d0016" providerId="ADAL" clId="{BE1055D8-6181-4CF3-A892-C50059FD4C1B}" dt="2024-03-22T15:27:09.996" v="8707" actId="27636"/>
          <ac:spMkLst>
            <pc:docMk/>
            <pc:sldMk cId="3050843902" sldId="288"/>
            <ac:spMk id="8" creationId="{00000000-0000-0000-0000-000000000000}"/>
          </ac:spMkLst>
        </pc:spChg>
      </pc:sldChg>
      <pc:sldChg chg="modSp del mod">
        <pc:chgData name="Laura Middleton" userId="e25a6d47-6049-4225-8be9-5c03807d0016" providerId="ADAL" clId="{BE1055D8-6181-4CF3-A892-C50059FD4C1B}" dt="2024-03-22T21:09:05.650" v="9411" actId="2696"/>
        <pc:sldMkLst>
          <pc:docMk/>
          <pc:sldMk cId="1471291358" sldId="289"/>
        </pc:sldMkLst>
        <pc:spChg chg="mod">
          <ac:chgData name="Laura Middleton" userId="e25a6d47-6049-4225-8be9-5c03807d0016" providerId="ADAL" clId="{BE1055D8-6181-4CF3-A892-C50059FD4C1B}" dt="2024-03-22T15:27:10" v="8708" actId="27636"/>
          <ac:spMkLst>
            <pc:docMk/>
            <pc:sldMk cId="1471291358" sldId="289"/>
            <ac:spMk id="3" creationId="{00000000-0000-0000-0000-000000000000}"/>
          </ac:spMkLst>
        </pc:spChg>
      </pc:sldChg>
      <pc:sldChg chg="addSp delSp modSp mod ord setBg setClrOvrMap">
        <pc:chgData name="Laura Middleton" userId="e25a6d47-6049-4225-8be9-5c03807d0016" providerId="ADAL" clId="{BE1055D8-6181-4CF3-A892-C50059FD4C1B}" dt="2024-03-22T15:27:09.865" v="8684" actId="27636"/>
        <pc:sldMkLst>
          <pc:docMk/>
          <pc:sldMk cId="1352812732" sldId="296"/>
        </pc:sldMkLst>
        <pc:spChg chg="mod ord">
          <ac:chgData name="Laura Middleton" userId="e25a6d47-6049-4225-8be9-5c03807d0016" providerId="ADAL" clId="{BE1055D8-6181-4CF3-A892-C50059FD4C1B}" dt="2024-03-18T16:30:09.131" v="4366" actId="20577"/>
          <ac:spMkLst>
            <pc:docMk/>
            <pc:sldMk cId="1352812732" sldId="296"/>
            <ac:spMk id="2" creationId="{00000000-0000-0000-0000-000000000000}"/>
          </ac:spMkLst>
        </pc:spChg>
        <pc:spChg chg="mod">
          <ac:chgData name="Laura Middleton" userId="e25a6d47-6049-4225-8be9-5c03807d0016" providerId="ADAL" clId="{BE1055D8-6181-4CF3-A892-C50059FD4C1B}" dt="2024-03-18T14:38:30.471" v="2077" actId="26606"/>
          <ac:spMkLst>
            <pc:docMk/>
            <pc:sldMk cId="1352812732" sldId="296"/>
            <ac:spMk id="4" creationId="{00000000-0000-0000-0000-000000000000}"/>
          </ac:spMkLst>
        </pc:spChg>
        <pc:spChg chg="mod">
          <ac:chgData name="Laura Middleton" userId="e25a6d47-6049-4225-8be9-5c03807d0016" providerId="ADAL" clId="{BE1055D8-6181-4CF3-A892-C50059FD4C1B}" dt="2024-03-22T15:27:09.865" v="8684" actId="27636"/>
          <ac:spMkLst>
            <pc:docMk/>
            <pc:sldMk cId="1352812732" sldId="296"/>
            <ac:spMk id="5" creationId="{00000000-0000-0000-0000-000000000000}"/>
          </ac:spMkLst>
        </pc:spChg>
        <pc:spChg chg="mod">
          <ac:chgData name="Laura Middleton" userId="e25a6d47-6049-4225-8be9-5c03807d0016" providerId="ADAL" clId="{BE1055D8-6181-4CF3-A892-C50059FD4C1B}" dt="2024-03-21T20:31:07.146" v="6911" actId="207"/>
          <ac:spMkLst>
            <pc:docMk/>
            <pc:sldMk cId="1352812732" sldId="296"/>
            <ac:spMk id="7" creationId="{00000000-0000-0000-0000-000000000000}"/>
          </ac:spMkLst>
        </pc:spChg>
        <pc:spChg chg="add del">
          <ac:chgData name="Laura Middleton" userId="e25a6d47-6049-4225-8be9-5c03807d0016" providerId="ADAL" clId="{BE1055D8-6181-4CF3-A892-C50059FD4C1B}" dt="2024-03-18T14:35:44.220" v="2055" actId="26606"/>
          <ac:spMkLst>
            <pc:docMk/>
            <pc:sldMk cId="1352812732" sldId="296"/>
            <ac:spMk id="12" creationId="{B0890400-BB8B-4A44-AB63-65C7CA223EBA}"/>
          </ac:spMkLst>
        </pc:spChg>
        <pc:spChg chg="add del">
          <ac:chgData name="Laura Middleton" userId="e25a6d47-6049-4225-8be9-5c03807d0016" providerId="ADAL" clId="{BE1055D8-6181-4CF3-A892-C50059FD4C1B}" dt="2024-03-18T14:35:19.346" v="2049" actId="26606"/>
          <ac:spMkLst>
            <pc:docMk/>
            <pc:sldMk cId="1352812732" sldId="296"/>
            <ac:spMk id="19" creationId="{F9B8E572-2CE6-4185-BC38-989024BC010D}"/>
          </ac:spMkLst>
        </pc:spChg>
        <pc:spChg chg="add del">
          <ac:chgData name="Laura Middleton" userId="e25a6d47-6049-4225-8be9-5c03807d0016" providerId="ADAL" clId="{BE1055D8-6181-4CF3-A892-C50059FD4C1B}" dt="2024-03-18T14:35:37.871" v="2052" actId="26606"/>
          <ac:spMkLst>
            <pc:docMk/>
            <pc:sldMk cId="1352812732" sldId="296"/>
            <ac:spMk id="23" creationId="{A20F6923-DC2F-4143-ACA0-519D0FE6C7E7}"/>
          </ac:spMkLst>
        </pc:spChg>
        <pc:spChg chg="add del">
          <ac:chgData name="Laura Middleton" userId="e25a6d47-6049-4225-8be9-5c03807d0016" providerId="ADAL" clId="{BE1055D8-6181-4CF3-A892-C50059FD4C1B}" dt="2024-03-18T14:35:37.871" v="2052" actId="26606"/>
          <ac:spMkLst>
            <pc:docMk/>
            <pc:sldMk cId="1352812732" sldId="296"/>
            <ac:spMk id="24" creationId="{E08749FB-5801-45C8-BF7B-840E23F8A255}"/>
          </ac:spMkLst>
        </pc:spChg>
        <pc:spChg chg="add del">
          <ac:chgData name="Laura Middleton" userId="e25a6d47-6049-4225-8be9-5c03807d0016" providerId="ADAL" clId="{BE1055D8-6181-4CF3-A892-C50059FD4C1B}" dt="2024-03-18T14:35:37.871" v="2052" actId="26606"/>
          <ac:spMkLst>
            <pc:docMk/>
            <pc:sldMk cId="1352812732" sldId="296"/>
            <ac:spMk id="25" creationId="{8319B32C-704E-4A0B-BD7B-186B70511A5B}"/>
          </ac:spMkLst>
        </pc:spChg>
        <pc:spChg chg="add del">
          <ac:chgData name="Laura Middleton" userId="e25a6d47-6049-4225-8be9-5c03807d0016" providerId="ADAL" clId="{BE1055D8-6181-4CF3-A892-C50059FD4C1B}" dt="2024-03-18T14:35:37.871" v="2052" actId="26606"/>
          <ac:spMkLst>
            <pc:docMk/>
            <pc:sldMk cId="1352812732" sldId="296"/>
            <ac:spMk id="26" creationId="{DAA7C513-277B-4325-9779-116946C0D319}"/>
          </ac:spMkLst>
        </pc:spChg>
        <pc:spChg chg="add del">
          <ac:chgData name="Laura Middleton" userId="e25a6d47-6049-4225-8be9-5c03807d0016" providerId="ADAL" clId="{BE1055D8-6181-4CF3-A892-C50059FD4C1B}" dt="2024-03-18T14:35:44.220" v="2054" actId="26606"/>
          <ac:spMkLst>
            <pc:docMk/>
            <pc:sldMk cId="1352812732" sldId="296"/>
            <ac:spMk id="28" creationId="{647F247E-B679-44E9-93C2-B2DD5EFB2B8D}"/>
          </ac:spMkLst>
        </pc:spChg>
        <pc:spChg chg="add del">
          <ac:chgData name="Laura Middleton" userId="e25a6d47-6049-4225-8be9-5c03807d0016" providerId="ADAL" clId="{BE1055D8-6181-4CF3-A892-C50059FD4C1B}" dt="2024-03-18T14:35:44.220" v="2054" actId="26606"/>
          <ac:spMkLst>
            <pc:docMk/>
            <pc:sldMk cId="1352812732" sldId="296"/>
            <ac:spMk id="29" creationId="{FEE15661-B0F2-42AE-A75B-0999B2CF5983}"/>
          </ac:spMkLst>
        </pc:spChg>
        <pc:spChg chg="add del">
          <ac:chgData name="Laura Middleton" userId="e25a6d47-6049-4225-8be9-5c03807d0016" providerId="ADAL" clId="{BE1055D8-6181-4CF3-A892-C50059FD4C1B}" dt="2024-03-18T14:35:44.220" v="2054" actId="26606"/>
          <ac:spMkLst>
            <pc:docMk/>
            <pc:sldMk cId="1352812732" sldId="296"/>
            <ac:spMk id="30" creationId="{354706C1-38B7-4C23-8749-906CB0DC80A8}"/>
          </ac:spMkLst>
        </pc:spChg>
        <pc:spChg chg="add del">
          <ac:chgData name="Laura Middleton" userId="e25a6d47-6049-4225-8be9-5c03807d0016" providerId="ADAL" clId="{BE1055D8-6181-4CF3-A892-C50059FD4C1B}" dt="2024-03-18T14:37:07.185" v="2066" actId="26606"/>
          <ac:spMkLst>
            <pc:docMk/>
            <pc:sldMk cId="1352812732" sldId="296"/>
            <ac:spMk id="33" creationId="{CB65F1FB-88AD-4C33-8456-49272EFD3BC9}"/>
          </ac:spMkLst>
        </pc:spChg>
        <pc:spChg chg="add del">
          <ac:chgData name="Laura Middleton" userId="e25a6d47-6049-4225-8be9-5c03807d0016" providerId="ADAL" clId="{BE1055D8-6181-4CF3-A892-C50059FD4C1B}" dt="2024-03-18T14:37:07.185" v="2066" actId="26606"/>
          <ac:spMkLst>
            <pc:docMk/>
            <pc:sldMk cId="1352812732" sldId="296"/>
            <ac:spMk id="34" creationId="{D4CFFEC7-E77E-419D-B1B5-335DA4C743B8}"/>
          </ac:spMkLst>
        </pc:spChg>
        <pc:spChg chg="add del">
          <ac:chgData name="Laura Middleton" userId="e25a6d47-6049-4225-8be9-5c03807d0016" providerId="ADAL" clId="{BE1055D8-6181-4CF3-A892-C50059FD4C1B}" dt="2024-03-18T14:37:07.185" v="2066" actId="26606"/>
          <ac:spMkLst>
            <pc:docMk/>
            <pc:sldMk cId="1352812732" sldId="296"/>
            <ac:spMk id="35" creationId="{C575C10F-5FA1-48E0-9E3A-852A33AFD80E}"/>
          </ac:spMkLst>
        </pc:spChg>
        <pc:spChg chg="add del">
          <ac:chgData name="Laura Middleton" userId="e25a6d47-6049-4225-8be9-5c03807d0016" providerId="ADAL" clId="{BE1055D8-6181-4CF3-A892-C50059FD4C1B}" dt="2024-03-18T14:38:30.471" v="2077" actId="26606"/>
          <ac:spMkLst>
            <pc:docMk/>
            <pc:sldMk cId="1352812732" sldId="296"/>
            <ac:spMk id="40" creationId="{647F247E-B679-44E9-93C2-B2DD5EFB2B8D}"/>
          </ac:spMkLst>
        </pc:spChg>
        <pc:spChg chg="add del">
          <ac:chgData name="Laura Middleton" userId="e25a6d47-6049-4225-8be9-5c03807d0016" providerId="ADAL" clId="{BE1055D8-6181-4CF3-A892-C50059FD4C1B}" dt="2024-03-18T14:38:30.471" v="2077" actId="26606"/>
          <ac:spMkLst>
            <pc:docMk/>
            <pc:sldMk cId="1352812732" sldId="296"/>
            <ac:spMk id="42" creationId="{FEE15661-B0F2-42AE-A75B-0999B2CF5983}"/>
          </ac:spMkLst>
        </pc:spChg>
        <pc:spChg chg="add del">
          <ac:chgData name="Laura Middleton" userId="e25a6d47-6049-4225-8be9-5c03807d0016" providerId="ADAL" clId="{BE1055D8-6181-4CF3-A892-C50059FD4C1B}" dt="2024-03-18T14:38:30.471" v="2077" actId="26606"/>
          <ac:spMkLst>
            <pc:docMk/>
            <pc:sldMk cId="1352812732" sldId="296"/>
            <ac:spMk id="44" creationId="{354706C1-38B7-4C23-8749-906CB0DC80A8}"/>
          </ac:spMkLst>
        </pc:spChg>
        <pc:spChg chg="add">
          <ac:chgData name="Laura Middleton" userId="e25a6d47-6049-4225-8be9-5c03807d0016" providerId="ADAL" clId="{BE1055D8-6181-4CF3-A892-C50059FD4C1B}" dt="2024-03-18T14:38:30.471" v="2077" actId="26606"/>
          <ac:spMkLst>
            <pc:docMk/>
            <pc:sldMk cId="1352812732" sldId="296"/>
            <ac:spMk id="51" creationId="{70D4A79B-06B2-4FE7-9CF6-54D940A8FEA3}"/>
          </ac:spMkLst>
        </pc:spChg>
        <pc:spChg chg="add">
          <ac:chgData name="Laura Middleton" userId="e25a6d47-6049-4225-8be9-5c03807d0016" providerId="ADAL" clId="{BE1055D8-6181-4CF3-A892-C50059FD4C1B}" dt="2024-03-18T14:38:30.471" v="2077" actId="26606"/>
          <ac:spMkLst>
            <pc:docMk/>
            <pc:sldMk cId="1352812732" sldId="296"/>
            <ac:spMk id="53" creationId="{4BBFA14D-8E4F-42D4-B5A0-9588A6A45452}"/>
          </ac:spMkLst>
        </pc:spChg>
        <pc:cxnChg chg="add del">
          <ac:chgData name="Laura Middleton" userId="e25a6d47-6049-4225-8be9-5c03807d0016" providerId="ADAL" clId="{BE1055D8-6181-4CF3-A892-C50059FD4C1B}" dt="2024-03-18T14:35:44.220" v="2055" actId="26606"/>
          <ac:cxnSpMkLst>
            <pc:docMk/>
            <pc:sldMk cId="1352812732" sldId="296"/>
            <ac:cxnSpMk id="14" creationId="{4D39B797-CDC6-4529-8A36-9CBFC9816337}"/>
          </ac:cxnSpMkLst>
        </pc:cxnChg>
        <pc:cxnChg chg="add del">
          <ac:chgData name="Laura Middleton" userId="e25a6d47-6049-4225-8be9-5c03807d0016" providerId="ADAL" clId="{BE1055D8-6181-4CF3-A892-C50059FD4C1B}" dt="2024-03-18T14:35:19.346" v="2049" actId="26606"/>
          <ac:cxnSpMkLst>
            <pc:docMk/>
            <pc:sldMk cId="1352812732" sldId="296"/>
            <ac:cxnSpMk id="21" creationId="{75415567-45D9-4FB5-B020-6FAD77889407}"/>
          </ac:cxnSpMkLst>
        </pc:cxnChg>
        <pc:cxnChg chg="add del">
          <ac:chgData name="Laura Middleton" userId="e25a6d47-6049-4225-8be9-5c03807d0016" providerId="ADAL" clId="{BE1055D8-6181-4CF3-A892-C50059FD4C1B}" dt="2024-03-18T14:35:44.220" v="2054" actId="26606"/>
          <ac:cxnSpMkLst>
            <pc:docMk/>
            <pc:sldMk cId="1352812732" sldId="296"/>
            <ac:cxnSpMk id="31" creationId="{CD161189-7A5B-4B2B-93DC-777102994750}"/>
          </ac:cxnSpMkLst>
        </pc:cxnChg>
        <pc:cxnChg chg="add del">
          <ac:chgData name="Laura Middleton" userId="e25a6d47-6049-4225-8be9-5c03807d0016" providerId="ADAL" clId="{BE1055D8-6181-4CF3-A892-C50059FD4C1B}" dt="2024-03-18T14:38:30.471" v="2077" actId="26606"/>
          <ac:cxnSpMkLst>
            <pc:docMk/>
            <pc:sldMk cId="1352812732" sldId="296"/>
            <ac:cxnSpMk id="46" creationId="{CD161189-7A5B-4B2B-93DC-777102994750}"/>
          </ac:cxnSpMkLst>
        </pc:cxnChg>
        <pc:cxnChg chg="add">
          <ac:chgData name="Laura Middleton" userId="e25a6d47-6049-4225-8be9-5c03807d0016" providerId="ADAL" clId="{BE1055D8-6181-4CF3-A892-C50059FD4C1B}" dt="2024-03-18T14:38:30.471" v="2077" actId="26606"/>
          <ac:cxnSpMkLst>
            <pc:docMk/>
            <pc:sldMk cId="1352812732" sldId="296"/>
            <ac:cxnSpMk id="55" creationId="{610B2B88-1A1B-486B-9366-918FE2E71D41}"/>
          </ac:cxnSpMkLst>
        </pc:cxnChg>
      </pc:sldChg>
      <pc:sldChg chg="addSp delSp modSp mod setBg">
        <pc:chgData name="Laura Middleton" userId="e25a6d47-6049-4225-8be9-5c03807d0016" providerId="ADAL" clId="{BE1055D8-6181-4CF3-A892-C50059FD4C1B}" dt="2024-03-22T15:27:09.833" v="8677" actId="27636"/>
        <pc:sldMkLst>
          <pc:docMk/>
          <pc:sldMk cId="1706724162" sldId="297"/>
        </pc:sldMkLst>
        <pc:spChg chg="mod">
          <ac:chgData name="Laura Middleton" userId="e25a6d47-6049-4225-8be9-5c03807d0016" providerId="ADAL" clId="{BE1055D8-6181-4CF3-A892-C50059FD4C1B}" dt="2024-03-18T13:22:22.922" v="1242" actId="26606"/>
          <ac:spMkLst>
            <pc:docMk/>
            <pc:sldMk cId="1706724162" sldId="297"/>
            <ac:spMk id="2" creationId="{00000000-0000-0000-0000-000000000000}"/>
          </ac:spMkLst>
        </pc:spChg>
        <pc:spChg chg="del mod">
          <ac:chgData name="Laura Middleton" userId="e25a6d47-6049-4225-8be9-5c03807d0016" providerId="ADAL" clId="{BE1055D8-6181-4CF3-A892-C50059FD4C1B}" dt="2024-03-18T13:22:22.922" v="1242" actId="26606"/>
          <ac:spMkLst>
            <pc:docMk/>
            <pc:sldMk cId="1706724162" sldId="297"/>
            <ac:spMk id="3" creationId="{00000000-0000-0000-0000-000000000000}"/>
          </ac:spMkLst>
        </pc:spChg>
        <pc:spChg chg="mod">
          <ac:chgData name="Laura Middleton" userId="e25a6d47-6049-4225-8be9-5c03807d0016" providerId="ADAL" clId="{BE1055D8-6181-4CF3-A892-C50059FD4C1B}" dt="2024-03-18T13:22:22.922" v="1242" actId="26606"/>
          <ac:spMkLst>
            <pc:docMk/>
            <pc:sldMk cId="1706724162" sldId="297"/>
            <ac:spMk id="4" creationId="{00000000-0000-0000-0000-000000000000}"/>
          </ac:spMkLst>
        </pc:spChg>
        <pc:spChg chg="mod">
          <ac:chgData name="Laura Middleton" userId="e25a6d47-6049-4225-8be9-5c03807d0016" providerId="ADAL" clId="{BE1055D8-6181-4CF3-A892-C50059FD4C1B}" dt="2024-03-22T15:27:09.833" v="8677" actId="27636"/>
          <ac:spMkLst>
            <pc:docMk/>
            <pc:sldMk cId="1706724162" sldId="297"/>
            <ac:spMk id="5" creationId="{00000000-0000-0000-0000-000000000000}"/>
          </ac:spMkLst>
        </pc:spChg>
        <pc:spChg chg="del">
          <ac:chgData name="Laura Middleton" userId="e25a6d47-6049-4225-8be9-5c03807d0016" providerId="ADAL" clId="{BE1055D8-6181-4CF3-A892-C50059FD4C1B}" dt="2024-03-18T13:22:22.922" v="1242" actId="26606"/>
          <ac:spMkLst>
            <pc:docMk/>
            <pc:sldMk cId="1706724162" sldId="297"/>
            <ac:spMk id="10" creationId="{39E4C68A-A4A9-48A4-9FF2-D2896B1EA01F}"/>
          </ac:spMkLst>
        </pc:spChg>
        <pc:spChg chg="del">
          <ac:chgData name="Laura Middleton" userId="e25a6d47-6049-4225-8be9-5c03807d0016" providerId="ADAL" clId="{BE1055D8-6181-4CF3-A892-C50059FD4C1B}" dt="2024-03-18T13:22:22.922" v="1242" actId="26606"/>
          <ac:spMkLst>
            <pc:docMk/>
            <pc:sldMk cId="1706724162" sldId="297"/>
            <ac:spMk id="12" creationId="{E2B9AEA5-52CB-49A6-AF8A-33502F291B91}"/>
          </ac:spMkLst>
        </pc:spChg>
        <pc:spChg chg="add">
          <ac:chgData name="Laura Middleton" userId="e25a6d47-6049-4225-8be9-5c03807d0016" providerId="ADAL" clId="{BE1055D8-6181-4CF3-A892-C50059FD4C1B}" dt="2024-03-18T13:22:22.922" v="1242" actId="26606"/>
          <ac:spMkLst>
            <pc:docMk/>
            <pc:sldMk cId="1706724162" sldId="297"/>
            <ac:spMk id="18" creationId="{90AAC386-A18D-4525-AD1B-4D227ED34C84}"/>
          </ac:spMkLst>
        </pc:spChg>
        <pc:graphicFrameChg chg="add mod">
          <ac:chgData name="Laura Middleton" userId="e25a6d47-6049-4225-8be9-5c03807d0016" providerId="ADAL" clId="{BE1055D8-6181-4CF3-A892-C50059FD4C1B}" dt="2024-03-18T13:24:18.456" v="1250" actId="113"/>
          <ac:graphicFrameMkLst>
            <pc:docMk/>
            <pc:sldMk cId="1706724162" sldId="297"/>
            <ac:graphicFrameMk id="14" creationId="{3C833987-B9F9-3F77-8DDC-62AFE224FC85}"/>
          </ac:graphicFrameMkLst>
        </pc:graphicFrameChg>
        <pc:cxnChg chg="add">
          <ac:chgData name="Laura Middleton" userId="e25a6d47-6049-4225-8be9-5c03807d0016" providerId="ADAL" clId="{BE1055D8-6181-4CF3-A892-C50059FD4C1B}" dt="2024-03-18T13:22:22.922" v="1242" actId="26606"/>
          <ac:cxnSpMkLst>
            <pc:docMk/>
            <pc:sldMk cId="1706724162" sldId="297"/>
            <ac:cxnSpMk id="20" creationId="{C34C4AD0-FE94-4E84-ACA6-CC5BF1A11822}"/>
          </ac:cxnSpMkLst>
        </pc:cxnChg>
      </pc:sldChg>
      <pc:sldChg chg="addSp delSp modSp mod setBg">
        <pc:chgData name="Laura Middleton" userId="e25a6d47-6049-4225-8be9-5c03807d0016" providerId="ADAL" clId="{BE1055D8-6181-4CF3-A892-C50059FD4C1B}" dt="2024-03-22T15:27:09.799" v="8667" actId="27636"/>
        <pc:sldMkLst>
          <pc:docMk/>
          <pc:sldMk cId="359236012" sldId="312"/>
        </pc:sldMkLst>
        <pc:spChg chg="del">
          <ac:chgData name="Laura Middleton" userId="e25a6d47-6049-4225-8be9-5c03807d0016" providerId="ADAL" clId="{BE1055D8-6181-4CF3-A892-C50059FD4C1B}" dt="2024-03-15T20:45:01.787" v="932" actId="26606"/>
          <ac:spMkLst>
            <pc:docMk/>
            <pc:sldMk cId="359236012" sldId="312"/>
            <ac:spMk id="3" creationId="{00000000-0000-0000-0000-000000000000}"/>
          </ac:spMkLst>
        </pc:spChg>
        <pc:spChg chg="mod">
          <ac:chgData name="Laura Middleton" userId="e25a6d47-6049-4225-8be9-5c03807d0016" providerId="ADAL" clId="{BE1055D8-6181-4CF3-A892-C50059FD4C1B}" dt="2024-03-05T17:15:58.159" v="6" actId="14100"/>
          <ac:spMkLst>
            <pc:docMk/>
            <pc:sldMk cId="359236012" sldId="312"/>
            <ac:spMk id="5" creationId="{FF553D3D-6B71-483E-854F-D67728EBFAD7}"/>
          </ac:spMkLst>
        </pc:spChg>
        <pc:spChg chg="add">
          <ac:chgData name="Laura Middleton" userId="e25a6d47-6049-4225-8be9-5c03807d0016" providerId="ADAL" clId="{BE1055D8-6181-4CF3-A892-C50059FD4C1B}" dt="2024-03-05T17:15:05.864" v="1" actId="11529"/>
          <ac:spMkLst>
            <pc:docMk/>
            <pc:sldMk cId="359236012" sldId="312"/>
            <ac:spMk id="6" creationId="{11512245-F57C-7E0E-33E2-7D41DA1720D8}"/>
          </ac:spMkLst>
        </pc:spChg>
        <pc:spChg chg="add mod">
          <ac:chgData name="Laura Middleton" userId="e25a6d47-6049-4225-8be9-5c03807d0016" providerId="ADAL" clId="{BE1055D8-6181-4CF3-A892-C50059FD4C1B}" dt="2024-03-05T17:16:25.978" v="9" actId="14100"/>
          <ac:spMkLst>
            <pc:docMk/>
            <pc:sldMk cId="359236012" sldId="312"/>
            <ac:spMk id="7" creationId="{9822F824-9C88-C570-AF5B-803418876A5A}"/>
          </ac:spMkLst>
        </pc:spChg>
        <pc:spChg chg="add">
          <ac:chgData name="Laura Middleton" userId="e25a6d47-6049-4225-8be9-5c03807d0016" providerId="ADAL" clId="{BE1055D8-6181-4CF3-A892-C50059FD4C1B}" dt="2024-03-05T17:15:32.555" v="3" actId="11529"/>
          <ac:spMkLst>
            <pc:docMk/>
            <pc:sldMk cId="359236012" sldId="312"/>
            <ac:spMk id="8" creationId="{72B337F1-CB4D-0EA7-3A13-4BD54E38793E}"/>
          </ac:spMkLst>
        </pc:spChg>
        <pc:spChg chg="add">
          <ac:chgData name="Laura Middleton" userId="e25a6d47-6049-4225-8be9-5c03807d0016" providerId="ADAL" clId="{BE1055D8-6181-4CF3-A892-C50059FD4C1B}" dt="2024-03-05T17:15:45.809" v="4" actId="11529"/>
          <ac:spMkLst>
            <pc:docMk/>
            <pc:sldMk cId="359236012" sldId="312"/>
            <ac:spMk id="9" creationId="{BB19232A-DCDF-AEC6-8620-4F8FB5AE7E82}"/>
          </ac:spMkLst>
        </pc:spChg>
        <pc:spChg chg="add">
          <ac:chgData name="Laura Middleton" userId="e25a6d47-6049-4225-8be9-5c03807d0016" providerId="ADAL" clId="{BE1055D8-6181-4CF3-A892-C50059FD4C1B}" dt="2024-03-05T17:15:52.722" v="5" actId="11529"/>
          <ac:spMkLst>
            <pc:docMk/>
            <pc:sldMk cId="359236012" sldId="312"/>
            <ac:spMk id="10" creationId="{167BAF42-20D2-C7F3-43F4-1F0800E3A427}"/>
          </ac:spMkLst>
        </pc:spChg>
        <pc:spChg chg="mod">
          <ac:chgData name="Laura Middleton" userId="e25a6d47-6049-4225-8be9-5c03807d0016" providerId="ADAL" clId="{BE1055D8-6181-4CF3-A892-C50059FD4C1B}" dt="2024-03-22T15:27:09.799" v="8667" actId="27636"/>
          <ac:spMkLst>
            <pc:docMk/>
            <pc:sldMk cId="359236012" sldId="312"/>
            <ac:spMk id="15" creationId="{00000000-0000-0000-0000-000000000000}"/>
          </ac:spMkLst>
        </pc:spChg>
        <pc:graphicFrameChg chg="add">
          <ac:chgData name="Laura Middleton" userId="e25a6d47-6049-4225-8be9-5c03807d0016" providerId="ADAL" clId="{BE1055D8-6181-4CF3-A892-C50059FD4C1B}" dt="2024-03-15T20:45:01.787" v="932" actId="26606"/>
          <ac:graphicFrameMkLst>
            <pc:docMk/>
            <pc:sldMk cId="359236012" sldId="312"/>
            <ac:graphicFrameMk id="22" creationId="{E0A3A902-28F5-EC16-426D-E27E6473E0E9}"/>
          </ac:graphicFrameMkLst>
        </pc:graphicFrameChg>
      </pc:sldChg>
      <pc:sldChg chg="addSp delSp modSp mod setBg">
        <pc:chgData name="Laura Middleton" userId="e25a6d47-6049-4225-8be9-5c03807d0016" providerId="ADAL" clId="{BE1055D8-6181-4CF3-A892-C50059FD4C1B}" dt="2024-03-22T20:22:05.952" v="8849" actId="20577"/>
        <pc:sldMkLst>
          <pc:docMk/>
          <pc:sldMk cId="4239456561" sldId="313"/>
        </pc:sldMkLst>
        <pc:spChg chg="mod">
          <ac:chgData name="Laura Middleton" userId="e25a6d47-6049-4225-8be9-5c03807d0016" providerId="ADAL" clId="{BE1055D8-6181-4CF3-A892-C50059FD4C1B}" dt="2024-03-22T15:27:09.807" v="8668" actId="27636"/>
          <ac:spMkLst>
            <pc:docMk/>
            <pc:sldMk cId="4239456561" sldId="313"/>
            <ac:spMk id="4" creationId="{00000000-0000-0000-0000-000000000000}"/>
          </ac:spMkLst>
        </pc:spChg>
        <pc:spChg chg="del mod">
          <ac:chgData name="Laura Middleton" userId="e25a6d47-6049-4225-8be9-5c03807d0016" providerId="ADAL" clId="{BE1055D8-6181-4CF3-A892-C50059FD4C1B}" dt="2024-03-15T20:47:44.134" v="939" actId="26606"/>
          <ac:spMkLst>
            <pc:docMk/>
            <pc:sldMk cId="4239456561" sldId="313"/>
            <ac:spMk id="10" creationId="{00000000-0000-0000-0000-000000000000}"/>
          </ac:spMkLst>
        </pc:spChg>
        <pc:graphicFrameChg chg="add mod">
          <ac:chgData name="Laura Middleton" userId="e25a6d47-6049-4225-8be9-5c03807d0016" providerId="ADAL" clId="{BE1055D8-6181-4CF3-A892-C50059FD4C1B}" dt="2024-03-22T20:22:05.952" v="8849" actId="20577"/>
          <ac:graphicFrameMkLst>
            <pc:docMk/>
            <pc:sldMk cId="4239456561" sldId="313"/>
            <ac:graphicFrameMk id="21" creationId="{1E1D82EB-057D-A062-CADD-F89252D6D7AC}"/>
          </ac:graphicFrameMkLst>
        </pc:graphicFrameChg>
      </pc:sldChg>
      <pc:sldChg chg="modSp mod setBg">
        <pc:chgData name="Laura Middleton" userId="e25a6d47-6049-4225-8be9-5c03807d0016" providerId="ADAL" clId="{BE1055D8-6181-4CF3-A892-C50059FD4C1B}" dt="2024-03-22T15:27:09.812" v="8669" actId="27636"/>
        <pc:sldMkLst>
          <pc:docMk/>
          <pc:sldMk cId="1274069639" sldId="314"/>
        </pc:sldMkLst>
        <pc:spChg chg="mod">
          <ac:chgData name="Laura Middleton" userId="e25a6d47-6049-4225-8be9-5c03807d0016" providerId="ADAL" clId="{BE1055D8-6181-4CF3-A892-C50059FD4C1B}" dt="2024-03-22T15:27:09.812" v="8669" actId="27636"/>
          <ac:spMkLst>
            <pc:docMk/>
            <pc:sldMk cId="1274069639" sldId="314"/>
            <ac:spMk id="3" creationId="{00000000-0000-0000-0000-000000000000}"/>
          </ac:spMkLst>
        </pc:spChg>
      </pc:sldChg>
      <pc:sldChg chg="addSp delSp modSp mod setBg">
        <pc:chgData name="Laura Middleton" userId="e25a6d47-6049-4225-8be9-5c03807d0016" providerId="ADAL" clId="{BE1055D8-6181-4CF3-A892-C50059FD4C1B}" dt="2024-03-22T15:27:09.814" v="8670" actId="27636"/>
        <pc:sldMkLst>
          <pc:docMk/>
          <pc:sldMk cId="3958045036" sldId="315"/>
        </pc:sldMkLst>
        <pc:spChg chg="mod">
          <ac:chgData name="Laura Middleton" userId="e25a6d47-6049-4225-8be9-5c03807d0016" providerId="ADAL" clId="{BE1055D8-6181-4CF3-A892-C50059FD4C1B}" dt="2024-03-22T15:27:09.814" v="8670" actId="27636"/>
          <ac:spMkLst>
            <pc:docMk/>
            <pc:sldMk cId="3958045036" sldId="315"/>
            <ac:spMk id="3" creationId="{00000000-0000-0000-0000-000000000000}"/>
          </ac:spMkLst>
        </pc:spChg>
        <pc:spChg chg="mod ord">
          <ac:chgData name="Laura Middleton" userId="e25a6d47-6049-4225-8be9-5c03807d0016" providerId="ADAL" clId="{BE1055D8-6181-4CF3-A892-C50059FD4C1B}" dt="2024-03-22T15:23:02.148" v="8599" actId="1076"/>
          <ac:spMkLst>
            <pc:docMk/>
            <pc:sldMk cId="3958045036" sldId="315"/>
            <ac:spMk id="6" creationId="{00000000-0000-0000-0000-000000000000}"/>
          </ac:spMkLst>
        </pc:spChg>
        <pc:spChg chg="mod ord">
          <ac:chgData name="Laura Middleton" userId="e25a6d47-6049-4225-8be9-5c03807d0016" providerId="ADAL" clId="{BE1055D8-6181-4CF3-A892-C50059FD4C1B}" dt="2024-03-22T15:23:14.765" v="8602" actId="1076"/>
          <ac:spMkLst>
            <pc:docMk/>
            <pc:sldMk cId="3958045036" sldId="315"/>
            <ac:spMk id="7" creationId="{00000000-0000-0000-0000-000000000000}"/>
          </ac:spMkLst>
        </pc:spChg>
        <pc:picChg chg="mod">
          <ac:chgData name="Laura Middleton" userId="e25a6d47-6049-4225-8be9-5c03807d0016" providerId="ADAL" clId="{BE1055D8-6181-4CF3-A892-C50059FD4C1B}" dt="2024-03-22T15:22:16.381" v="8593" actId="1076"/>
          <ac:picMkLst>
            <pc:docMk/>
            <pc:sldMk cId="3958045036" sldId="315"/>
            <ac:picMk id="8" creationId="{890E9CEB-A9CF-B1C2-D1D8-8F3917453D0B}"/>
          </ac:picMkLst>
        </pc:picChg>
        <pc:inkChg chg="add del">
          <ac:chgData name="Laura Middleton" userId="e25a6d47-6049-4225-8be9-5c03807d0016" providerId="ADAL" clId="{BE1055D8-6181-4CF3-A892-C50059FD4C1B}" dt="2024-03-15T20:58:46.985" v="1149"/>
          <ac:inkMkLst>
            <pc:docMk/>
            <pc:sldMk cId="3958045036" sldId="315"/>
            <ac:inkMk id="5" creationId="{0B92C6DE-8D8A-D7B8-CD22-A656A10EC603}"/>
          </ac:inkMkLst>
        </pc:inkChg>
        <pc:inkChg chg="add del">
          <ac:chgData name="Laura Middleton" userId="e25a6d47-6049-4225-8be9-5c03807d0016" providerId="ADAL" clId="{BE1055D8-6181-4CF3-A892-C50059FD4C1B}" dt="2024-03-15T20:58:46.985" v="1148"/>
          <ac:inkMkLst>
            <pc:docMk/>
            <pc:sldMk cId="3958045036" sldId="315"/>
            <ac:inkMk id="9" creationId="{EF929A0A-65D2-2681-B5F2-6D21B27D8A34}"/>
          </ac:inkMkLst>
        </pc:inkChg>
        <pc:inkChg chg="add del">
          <ac:chgData name="Laura Middleton" userId="e25a6d47-6049-4225-8be9-5c03807d0016" providerId="ADAL" clId="{BE1055D8-6181-4CF3-A892-C50059FD4C1B}" dt="2024-03-15T20:59:08.553" v="1151"/>
          <ac:inkMkLst>
            <pc:docMk/>
            <pc:sldMk cId="3958045036" sldId="315"/>
            <ac:inkMk id="10" creationId="{BBDC0486-C94A-D83E-47C1-5F8DACDF2263}"/>
          </ac:inkMkLst>
        </pc:inkChg>
        <pc:inkChg chg="add del">
          <ac:chgData name="Laura Middleton" userId="e25a6d47-6049-4225-8be9-5c03807d0016" providerId="ADAL" clId="{BE1055D8-6181-4CF3-A892-C50059FD4C1B}" dt="2024-03-15T20:59:23.485" v="1153"/>
          <ac:inkMkLst>
            <pc:docMk/>
            <pc:sldMk cId="3958045036" sldId="315"/>
            <ac:inkMk id="11" creationId="{1BA2CC45-4F73-3284-59D9-33722F6D5D34}"/>
          </ac:inkMkLst>
        </pc:inkChg>
        <pc:inkChg chg="add mod">
          <ac:chgData name="Laura Middleton" userId="e25a6d47-6049-4225-8be9-5c03807d0016" providerId="ADAL" clId="{BE1055D8-6181-4CF3-A892-C50059FD4C1B}" dt="2024-03-22T15:22:43.499" v="8596" actId="1076"/>
          <ac:inkMkLst>
            <pc:docMk/>
            <pc:sldMk cId="3958045036" sldId="315"/>
            <ac:inkMk id="12" creationId="{F69CD742-27C8-ECE5-E46C-34552D139ED3}"/>
          </ac:inkMkLst>
        </pc:inkChg>
      </pc:sldChg>
      <pc:sldChg chg="modSp mod setBg">
        <pc:chgData name="Laura Middleton" userId="e25a6d47-6049-4225-8be9-5c03807d0016" providerId="ADAL" clId="{BE1055D8-6181-4CF3-A892-C50059FD4C1B}" dt="2024-03-22T15:27:09.782" v="8665" actId="27636"/>
        <pc:sldMkLst>
          <pc:docMk/>
          <pc:sldMk cId="1456384007" sldId="316"/>
        </pc:sldMkLst>
        <pc:spChg chg="mod">
          <ac:chgData name="Laura Middleton" userId="e25a6d47-6049-4225-8be9-5c03807d0016" providerId="ADAL" clId="{BE1055D8-6181-4CF3-A892-C50059FD4C1B}" dt="2024-03-15T20:39:03.582" v="901" actId="26606"/>
          <ac:spMkLst>
            <pc:docMk/>
            <pc:sldMk cId="1456384007" sldId="316"/>
            <ac:spMk id="2" creationId="{00000000-0000-0000-0000-000000000000}"/>
          </ac:spMkLst>
        </pc:spChg>
        <pc:spChg chg="mod">
          <ac:chgData name="Laura Middleton" userId="e25a6d47-6049-4225-8be9-5c03807d0016" providerId="ADAL" clId="{BE1055D8-6181-4CF3-A892-C50059FD4C1B}" dt="2024-03-22T15:27:09.782" v="8665" actId="27636"/>
          <ac:spMkLst>
            <pc:docMk/>
            <pc:sldMk cId="1456384007" sldId="316"/>
            <ac:spMk id="4" creationId="{00000000-0000-0000-0000-000000000000}"/>
          </ac:spMkLst>
        </pc:spChg>
        <pc:graphicFrameChg chg="mod modGraphic">
          <ac:chgData name="Laura Middleton" userId="e25a6d47-6049-4225-8be9-5c03807d0016" providerId="ADAL" clId="{BE1055D8-6181-4CF3-A892-C50059FD4C1B}" dt="2024-03-21T21:23:09.590" v="7568" actId="26606"/>
          <ac:graphicFrameMkLst>
            <pc:docMk/>
            <pc:sldMk cId="1456384007" sldId="316"/>
            <ac:graphicFrameMk id="6" creationId="{565733CE-E852-464E-935C-0C26DD09F234}"/>
          </ac:graphicFrameMkLst>
        </pc:graphicFrameChg>
      </pc:sldChg>
      <pc:sldChg chg="addSp delSp modSp mod setBg setClrOvrMap delDesignElem chgLayout">
        <pc:chgData name="Laura Middleton" userId="e25a6d47-6049-4225-8be9-5c03807d0016" providerId="ADAL" clId="{BE1055D8-6181-4CF3-A892-C50059FD4C1B}" dt="2024-03-22T20:34:40.092" v="8980" actId="14100"/>
        <pc:sldMkLst>
          <pc:docMk/>
          <pc:sldMk cId="3558018722" sldId="317"/>
        </pc:sldMkLst>
        <pc:spChg chg="mod ord">
          <ac:chgData name="Laura Middleton" userId="e25a6d47-6049-4225-8be9-5c03807d0016" providerId="ADAL" clId="{BE1055D8-6181-4CF3-A892-C50059FD4C1B}" dt="2024-03-22T15:32:24.703" v="8729" actId="26606"/>
          <ac:spMkLst>
            <pc:docMk/>
            <pc:sldMk cId="3558018722" sldId="317"/>
            <ac:spMk id="2" creationId="{00000000-0000-0000-0000-000000000000}"/>
          </ac:spMkLst>
        </pc:spChg>
        <pc:spChg chg="mod ord">
          <ac:chgData name="Laura Middleton" userId="e25a6d47-6049-4225-8be9-5c03807d0016" providerId="ADAL" clId="{BE1055D8-6181-4CF3-A892-C50059FD4C1B}" dt="2024-03-22T20:34:40.092" v="8980" actId="14100"/>
          <ac:spMkLst>
            <pc:docMk/>
            <pc:sldMk cId="3558018722" sldId="317"/>
            <ac:spMk id="3" creationId="{00000000-0000-0000-0000-000000000000}"/>
          </ac:spMkLst>
        </pc:spChg>
        <pc:spChg chg="mod ord">
          <ac:chgData name="Laura Middleton" userId="e25a6d47-6049-4225-8be9-5c03807d0016" providerId="ADAL" clId="{BE1055D8-6181-4CF3-A892-C50059FD4C1B}" dt="2024-03-22T15:32:24.703" v="8729" actId="26606"/>
          <ac:spMkLst>
            <pc:docMk/>
            <pc:sldMk cId="3558018722" sldId="317"/>
            <ac:spMk id="4" creationId="{00000000-0000-0000-0000-000000000000}"/>
          </ac:spMkLst>
        </pc:spChg>
        <pc:spChg chg="add del">
          <ac:chgData name="Laura Middleton" userId="e25a6d47-6049-4225-8be9-5c03807d0016" providerId="ADAL" clId="{BE1055D8-6181-4CF3-A892-C50059FD4C1B}" dt="2024-03-22T15:32:24.703" v="8729" actId="26606"/>
          <ac:spMkLst>
            <pc:docMk/>
            <pc:sldMk cId="3558018722" sldId="317"/>
            <ac:spMk id="9" creationId="{BE194971-2F2D-44B0-8AE6-FF2DCCEE0A96}"/>
          </ac:spMkLst>
        </pc:spChg>
        <pc:spChg chg="add del">
          <ac:chgData name="Laura Middleton" userId="e25a6d47-6049-4225-8be9-5c03807d0016" providerId="ADAL" clId="{BE1055D8-6181-4CF3-A892-C50059FD4C1B}" dt="2024-03-22T15:32:24.703" v="8729" actId="26606"/>
          <ac:spMkLst>
            <pc:docMk/>
            <pc:sldMk cId="3558018722" sldId="317"/>
            <ac:spMk id="11" creationId="{1FF9A61E-EB11-4C46-82E1-3E00A3B4B4D6}"/>
          </ac:spMkLst>
        </pc:spChg>
        <pc:spChg chg="add del">
          <ac:chgData name="Laura Middleton" userId="e25a6d47-6049-4225-8be9-5c03807d0016" providerId="ADAL" clId="{BE1055D8-6181-4CF3-A892-C50059FD4C1B}" dt="2024-03-22T15:32:24.703" v="8729" actId="26606"/>
          <ac:spMkLst>
            <pc:docMk/>
            <pc:sldMk cId="3558018722" sldId="317"/>
            <ac:spMk id="15" creationId="{DF0ADB4E-94F7-4499-A048-25702426FADE}"/>
          </ac:spMkLst>
        </pc:spChg>
        <pc:spChg chg="add del">
          <ac:chgData name="Laura Middleton" userId="e25a6d47-6049-4225-8be9-5c03807d0016" providerId="ADAL" clId="{BE1055D8-6181-4CF3-A892-C50059FD4C1B}" dt="2024-03-22T15:32:24.703" v="8729" actId="26606"/>
          <ac:spMkLst>
            <pc:docMk/>
            <pc:sldMk cId="3558018722" sldId="317"/>
            <ac:spMk id="17" creationId="{6AD96B72-46E2-410D-AD3A-DA76EE628CF5}"/>
          </ac:spMkLst>
        </pc:spChg>
        <pc:spChg chg="del">
          <ac:chgData name="Laura Middleton" userId="e25a6d47-6049-4225-8be9-5c03807d0016" providerId="ADAL" clId="{BE1055D8-6181-4CF3-A892-C50059FD4C1B}" dt="2024-03-18T14:29:15.635" v="2035" actId="26606"/>
          <ac:spMkLst>
            <pc:docMk/>
            <pc:sldMk cId="3558018722" sldId="317"/>
            <ac:spMk id="23" creationId="{B5068B1C-1A28-475A-A0E0-4C23200D8201}"/>
          </ac:spMkLst>
        </pc:spChg>
        <pc:spChg chg="del">
          <ac:chgData name="Laura Middleton" userId="e25a6d47-6049-4225-8be9-5c03807d0016" providerId="ADAL" clId="{BE1055D8-6181-4CF3-A892-C50059FD4C1B}" dt="2024-03-18T14:29:15.635" v="2035" actId="26606"/>
          <ac:spMkLst>
            <pc:docMk/>
            <pc:sldMk cId="3558018722" sldId="317"/>
            <ac:spMk id="24" creationId="{6D428773-F789-43B7-B5FD-AE49E5BD2E79}"/>
          </ac:spMkLst>
        </pc:spChg>
        <pc:spChg chg="add del">
          <ac:chgData name="Laura Middleton" userId="e25a6d47-6049-4225-8be9-5c03807d0016" providerId="ADAL" clId="{BE1055D8-6181-4CF3-A892-C50059FD4C1B}" dt="2024-03-18T14:30:22.834" v="2040" actId="26606"/>
          <ac:spMkLst>
            <pc:docMk/>
            <pc:sldMk cId="3558018722" sldId="317"/>
            <ac:spMk id="29" creationId="{77D7B666-D5E6-48CE-B26A-FB5E5C34AF90}"/>
          </ac:spMkLst>
        </pc:spChg>
        <pc:spChg chg="add del">
          <ac:chgData name="Laura Middleton" userId="e25a6d47-6049-4225-8be9-5c03807d0016" providerId="ADAL" clId="{BE1055D8-6181-4CF3-A892-C50059FD4C1B}" dt="2024-03-18T14:30:22.834" v="2040" actId="26606"/>
          <ac:spMkLst>
            <pc:docMk/>
            <pc:sldMk cId="3558018722" sldId="317"/>
            <ac:spMk id="31" creationId="{F6EE670A-A41A-44AD-BC1C-2090365EB5B3}"/>
          </ac:spMkLst>
        </pc:spChg>
        <pc:spChg chg="add del">
          <ac:chgData name="Laura Middleton" userId="e25a6d47-6049-4225-8be9-5c03807d0016" providerId="ADAL" clId="{BE1055D8-6181-4CF3-A892-C50059FD4C1B}" dt="2024-03-22T15:31:18.164" v="8726" actId="700"/>
          <ac:spMkLst>
            <pc:docMk/>
            <pc:sldMk cId="3558018722" sldId="317"/>
            <ac:spMk id="36" creationId="{A10C41F2-1746-4431-9B52-B9F147A896B8}"/>
          </ac:spMkLst>
        </pc:spChg>
        <pc:spChg chg="add del">
          <ac:chgData name="Laura Middleton" userId="e25a6d47-6049-4225-8be9-5c03807d0016" providerId="ADAL" clId="{BE1055D8-6181-4CF3-A892-C50059FD4C1B}" dt="2024-03-22T15:31:18.164" v="8726" actId="700"/>
          <ac:spMkLst>
            <pc:docMk/>
            <pc:sldMk cId="3558018722" sldId="317"/>
            <ac:spMk id="38" creationId="{7984928E-D694-4849-BBAD-D7C7DC405478}"/>
          </ac:spMkLst>
        </pc:spChg>
        <pc:spChg chg="add del">
          <ac:chgData name="Laura Middleton" userId="e25a6d47-6049-4225-8be9-5c03807d0016" providerId="ADAL" clId="{BE1055D8-6181-4CF3-A892-C50059FD4C1B}" dt="2024-03-22T15:31:18.164" v="8726" actId="700"/>
          <ac:spMkLst>
            <pc:docMk/>
            <pc:sldMk cId="3558018722" sldId="317"/>
            <ac:spMk id="40" creationId="{A24A153C-9BEC-46E7-9AA4-DFC65A2B1A87}"/>
          </ac:spMkLst>
        </pc:spChg>
        <pc:cxnChg chg="add del">
          <ac:chgData name="Laura Middleton" userId="e25a6d47-6049-4225-8be9-5c03807d0016" providerId="ADAL" clId="{BE1055D8-6181-4CF3-A892-C50059FD4C1B}" dt="2024-03-22T15:32:24.703" v="8729" actId="26606"/>
          <ac:cxnSpMkLst>
            <pc:docMk/>
            <pc:sldMk cId="3558018722" sldId="317"/>
            <ac:cxnSpMk id="13" creationId="{5E564EB3-35F2-4EFF-87DC-642DC020526D}"/>
          </ac:cxnSpMkLst>
        </pc:cxnChg>
        <pc:cxnChg chg="add del">
          <ac:chgData name="Laura Middleton" userId="e25a6d47-6049-4225-8be9-5c03807d0016" providerId="ADAL" clId="{BE1055D8-6181-4CF3-A892-C50059FD4C1B}" dt="2024-03-22T15:32:24.703" v="8729" actId="26606"/>
          <ac:cxnSpMkLst>
            <pc:docMk/>
            <pc:sldMk cId="3558018722" sldId="317"/>
            <ac:cxnSpMk id="19" creationId="{218498B7-553E-4F59-A6D1-B7F56A185C38}"/>
          </ac:cxnSpMkLst>
        </pc:cxnChg>
        <pc:cxnChg chg="add del">
          <ac:chgData name="Laura Middleton" userId="e25a6d47-6049-4225-8be9-5c03807d0016" providerId="ADAL" clId="{BE1055D8-6181-4CF3-A892-C50059FD4C1B}" dt="2024-03-22T15:31:18.164" v="8726" actId="700"/>
          <ac:cxnSpMkLst>
            <pc:docMk/>
            <pc:sldMk cId="3558018722" sldId="317"/>
            <ac:cxnSpMk id="42" creationId="{99237721-19CF-41B1-AA0A-E1E1A8282D52}"/>
          </ac:cxnSpMkLst>
        </pc:cxnChg>
      </pc:sldChg>
      <pc:sldChg chg="addSp delSp modSp mod setBg setClrOvrMap">
        <pc:chgData name="Laura Middleton" userId="e25a6d47-6049-4225-8be9-5c03807d0016" providerId="ADAL" clId="{BE1055D8-6181-4CF3-A892-C50059FD4C1B}" dt="2024-03-22T15:27:09.833" v="8675" actId="27636"/>
        <pc:sldMkLst>
          <pc:docMk/>
          <pc:sldMk cId="352723534" sldId="318"/>
        </pc:sldMkLst>
        <pc:spChg chg="mod">
          <ac:chgData name="Laura Middleton" userId="e25a6d47-6049-4225-8be9-5c03807d0016" providerId="ADAL" clId="{BE1055D8-6181-4CF3-A892-C50059FD4C1B}" dt="2024-03-18T13:13:38.468" v="1197" actId="26606"/>
          <ac:spMkLst>
            <pc:docMk/>
            <pc:sldMk cId="352723534" sldId="318"/>
            <ac:spMk id="2" creationId="{00000000-0000-0000-0000-000000000000}"/>
          </ac:spMkLst>
        </pc:spChg>
        <pc:spChg chg="mod">
          <ac:chgData name="Laura Middleton" userId="e25a6d47-6049-4225-8be9-5c03807d0016" providerId="ADAL" clId="{BE1055D8-6181-4CF3-A892-C50059FD4C1B}" dt="2024-03-18T13:16:26.938" v="1215" actId="20577"/>
          <ac:spMkLst>
            <pc:docMk/>
            <pc:sldMk cId="352723534" sldId="318"/>
            <ac:spMk id="3" creationId="{00000000-0000-0000-0000-000000000000}"/>
          </ac:spMkLst>
        </pc:spChg>
        <pc:spChg chg="mod">
          <ac:chgData name="Laura Middleton" userId="e25a6d47-6049-4225-8be9-5c03807d0016" providerId="ADAL" clId="{BE1055D8-6181-4CF3-A892-C50059FD4C1B}" dt="2024-03-22T15:27:09.833" v="8675" actId="27636"/>
          <ac:spMkLst>
            <pc:docMk/>
            <pc:sldMk cId="352723534" sldId="318"/>
            <ac:spMk id="4" creationId="{00000000-0000-0000-0000-000000000000}"/>
          </ac:spMkLst>
        </pc:spChg>
        <pc:spChg chg="del">
          <ac:chgData name="Laura Middleton" userId="e25a6d47-6049-4225-8be9-5c03807d0016" providerId="ADAL" clId="{BE1055D8-6181-4CF3-A892-C50059FD4C1B}" dt="2024-03-18T13:12:06.633" v="1178" actId="26606"/>
          <ac:spMkLst>
            <pc:docMk/>
            <pc:sldMk cId="352723534" sldId="318"/>
            <ac:spMk id="13" creationId="{8E25F227-C9F5-44BC-8ECE-188763D8538E}"/>
          </ac:spMkLst>
        </pc:spChg>
        <pc:spChg chg="del">
          <ac:chgData name="Laura Middleton" userId="e25a6d47-6049-4225-8be9-5c03807d0016" providerId="ADAL" clId="{BE1055D8-6181-4CF3-A892-C50059FD4C1B}" dt="2024-03-18T13:12:06.633" v="1178" actId="26606"/>
          <ac:spMkLst>
            <pc:docMk/>
            <pc:sldMk cId="352723534" sldId="318"/>
            <ac:spMk id="14" creationId="{1BFB7AEF-EBE4-4D09-8CB7-8EABCB3BE4E4}"/>
          </ac:spMkLst>
        </pc:spChg>
        <pc:spChg chg="del">
          <ac:chgData name="Laura Middleton" userId="e25a6d47-6049-4225-8be9-5c03807d0016" providerId="ADAL" clId="{BE1055D8-6181-4CF3-A892-C50059FD4C1B}" dt="2024-03-18T13:12:06.633" v="1178" actId="26606"/>
          <ac:spMkLst>
            <pc:docMk/>
            <pc:sldMk cId="352723534" sldId="318"/>
            <ac:spMk id="15" creationId="{9FAFEBEB-E7DF-4119-99EC-3C2C5F3C7AAF}"/>
          </ac:spMkLst>
        </pc:spChg>
        <pc:spChg chg="add">
          <ac:chgData name="Laura Middleton" userId="e25a6d47-6049-4225-8be9-5c03807d0016" providerId="ADAL" clId="{BE1055D8-6181-4CF3-A892-C50059FD4C1B}" dt="2024-03-18T13:13:38.468" v="1197" actId="26606"/>
          <ac:spMkLst>
            <pc:docMk/>
            <pc:sldMk cId="352723534" sldId="318"/>
            <ac:spMk id="26" creationId="{57D175FC-84CC-4D12-A5E2-FA27D934E9CE}"/>
          </ac:spMkLst>
        </pc:spChg>
        <pc:picChg chg="add mod">
          <ac:chgData name="Laura Middleton" userId="e25a6d47-6049-4225-8be9-5c03807d0016" providerId="ADAL" clId="{BE1055D8-6181-4CF3-A892-C50059FD4C1B}" dt="2024-03-18T13:13:38.468" v="1197" actId="26606"/>
          <ac:picMkLst>
            <pc:docMk/>
            <pc:sldMk cId="352723534" sldId="318"/>
            <ac:picMk id="17" creationId="{60777835-45EF-C3E8-B9F6-2F576BFEB41A}"/>
          </ac:picMkLst>
        </pc:picChg>
        <pc:cxnChg chg="add del">
          <ac:chgData name="Laura Middleton" userId="e25a6d47-6049-4225-8be9-5c03807d0016" providerId="ADAL" clId="{BE1055D8-6181-4CF3-A892-C50059FD4C1B}" dt="2024-03-18T13:13:38.468" v="1197" actId="26606"/>
          <ac:cxnSpMkLst>
            <pc:docMk/>
            <pc:sldMk cId="352723534" sldId="318"/>
            <ac:cxnSpMk id="21" creationId="{3FEFDF7D-B17C-4F16-B8BE-C55FFC7E295E}"/>
          </ac:cxnSpMkLst>
        </pc:cxnChg>
        <pc:cxnChg chg="add">
          <ac:chgData name="Laura Middleton" userId="e25a6d47-6049-4225-8be9-5c03807d0016" providerId="ADAL" clId="{BE1055D8-6181-4CF3-A892-C50059FD4C1B}" dt="2024-03-18T13:13:38.468" v="1197" actId="26606"/>
          <ac:cxnSpMkLst>
            <pc:docMk/>
            <pc:sldMk cId="352723534" sldId="318"/>
            <ac:cxnSpMk id="28" creationId="{8AC38328-2D50-4DDB-BD20-28DE12E4996E}"/>
          </ac:cxnSpMkLst>
        </pc:cxnChg>
      </pc:sldChg>
      <pc:sldChg chg="addSp delSp modSp mod setBg setClrOvrMap">
        <pc:chgData name="Laura Middleton" userId="e25a6d47-6049-4225-8be9-5c03807d0016" providerId="ADAL" clId="{BE1055D8-6181-4CF3-A892-C50059FD4C1B}" dt="2024-03-22T15:27:09.833" v="8676" actId="27636"/>
        <pc:sldMkLst>
          <pc:docMk/>
          <pc:sldMk cId="3124294015" sldId="319"/>
        </pc:sldMkLst>
        <pc:spChg chg="mod">
          <ac:chgData name="Laura Middleton" userId="e25a6d47-6049-4225-8be9-5c03807d0016" providerId="ADAL" clId="{BE1055D8-6181-4CF3-A892-C50059FD4C1B}" dt="2024-03-18T13:19:17.404" v="1236" actId="26606"/>
          <ac:spMkLst>
            <pc:docMk/>
            <pc:sldMk cId="3124294015" sldId="319"/>
            <ac:spMk id="2" creationId="{00000000-0000-0000-0000-000000000000}"/>
          </ac:spMkLst>
        </pc:spChg>
        <pc:spChg chg="add del mod">
          <ac:chgData name="Laura Middleton" userId="e25a6d47-6049-4225-8be9-5c03807d0016" providerId="ADAL" clId="{BE1055D8-6181-4CF3-A892-C50059FD4C1B}" dt="2024-03-18T13:19:17.404" v="1236" actId="26606"/>
          <ac:spMkLst>
            <pc:docMk/>
            <pc:sldMk cId="3124294015" sldId="319"/>
            <ac:spMk id="3" creationId="{00000000-0000-0000-0000-000000000000}"/>
          </ac:spMkLst>
        </pc:spChg>
        <pc:spChg chg="mod">
          <ac:chgData name="Laura Middleton" userId="e25a6d47-6049-4225-8be9-5c03807d0016" providerId="ADAL" clId="{BE1055D8-6181-4CF3-A892-C50059FD4C1B}" dt="2024-03-22T15:27:09.833" v="8676" actId="27636"/>
          <ac:spMkLst>
            <pc:docMk/>
            <pc:sldMk cId="3124294015" sldId="319"/>
            <ac:spMk id="4" creationId="{00000000-0000-0000-0000-000000000000}"/>
          </ac:spMkLst>
        </pc:spChg>
        <pc:spChg chg="add del">
          <ac:chgData name="Laura Middleton" userId="e25a6d47-6049-4225-8be9-5c03807d0016" providerId="ADAL" clId="{BE1055D8-6181-4CF3-A892-C50059FD4C1B}" dt="2024-03-18T13:19:17.404" v="1236" actId="26606"/>
          <ac:spMkLst>
            <pc:docMk/>
            <pc:sldMk cId="3124294015" sldId="319"/>
            <ac:spMk id="16" creationId="{647F247E-B679-44E9-93C2-B2DD5EFB2B8D}"/>
          </ac:spMkLst>
        </pc:spChg>
        <pc:spChg chg="add del">
          <ac:chgData name="Laura Middleton" userId="e25a6d47-6049-4225-8be9-5c03807d0016" providerId="ADAL" clId="{BE1055D8-6181-4CF3-A892-C50059FD4C1B}" dt="2024-03-18T13:19:17.404" v="1236" actId="26606"/>
          <ac:spMkLst>
            <pc:docMk/>
            <pc:sldMk cId="3124294015" sldId="319"/>
            <ac:spMk id="17" creationId="{FEE15661-B0F2-42AE-A75B-0999B2CF5983}"/>
          </ac:spMkLst>
        </pc:spChg>
        <pc:spChg chg="add del">
          <ac:chgData name="Laura Middleton" userId="e25a6d47-6049-4225-8be9-5c03807d0016" providerId="ADAL" clId="{BE1055D8-6181-4CF3-A892-C50059FD4C1B}" dt="2024-03-18T13:19:17.404" v="1236" actId="26606"/>
          <ac:spMkLst>
            <pc:docMk/>
            <pc:sldMk cId="3124294015" sldId="319"/>
            <ac:spMk id="18" creationId="{354706C1-38B7-4C23-8749-906CB0DC80A8}"/>
          </ac:spMkLst>
        </pc:spChg>
        <pc:spChg chg="add">
          <ac:chgData name="Laura Middleton" userId="e25a6d47-6049-4225-8be9-5c03807d0016" providerId="ADAL" clId="{BE1055D8-6181-4CF3-A892-C50059FD4C1B}" dt="2024-03-18T13:19:17.404" v="1236" actId="26606"/>
          <ac:spMkLst>
            <pc:docMk/>
            <pc:sldMk cId="3124294015" sldId="319"/>
            <ac:spMk id="23" creationId="{E08749FB-5801-45C8-BF7B-840E23F8A255}"/>
          </ac:spMkLst>
        </pc:spChg>
        <pc:spChg chg="add del">
          <ac:chgData name="Laura Middleton" userId="e25a6d47-6049-4225-8be9-5c03807d0016" providerId="ADAL" clId="{BE1055D8-6181-4CF3-A892-C50059FD4C1B}" dt="2024-03-18T13:19:17.387" v="1235" actId="26606"/>
          <ac:spMkLst>
            <pc:docMk/>
            <pc:sldMk cId="3124294015" sldId="319"/>
            <ac:spMk id="24" creationId="{883F9AA6-0DA9-4F38-AA8A-C355838EB933}"/>
          </ac:spMkLst>
        </pc:spChg>
        <pc:spChg chg="add">
          <ac:chgData name="Laura Middleton" userId="e25a6d47-6049-4225-8be9-5c03807d0016" providerId="ADAL" clId="{BE1055D8-6181-4CF3-A892-C50059FD4C1B}" dt="2024-03-18T13:19:17.404" v="1236" actId="26606"/>
          <ac:spMkLst>
            <pc:docMk/>
            <pc:sldMk cId="3124294015" sldId="319"/>
            <ac:spMk id="25" creationId="{DAA7C513-277B-4325-9779-116946C0D319}"/>
          </ac:spMkLst>
        </pc:spChg>
        <pc:spChg chg="add">
          <ac:chgData name="Laura Middleton" userId="e25a6d47-6049-4225-8be9-5c03807d0016" providerId="ADAL" clId="{BE1055D8-6181-4CF3-A892-C50059FD4C1B}" dt="2024-03-18T13:19:17.404" v="1236" actId="26606"/>
          <ac:spMkLst>
            <pc:docMk/>
            <pc:sldMk cId="3124294015" sldId="319"/>
            <ac:spMk id="27" creationId="{A20F6923-DC2F-4143-ACA0-519D0FE6C7E7}"/>
          </ac:spMkLst>
        </pc:spChg>
        <pc:spChg chg="add mod">
          <ac:chgData name="Laura Middleton" userId="e25a6d47-6049-4225-8be9-5c03807d0016" providerId="ADAL" clId="{BE1055D8-6181-4CF3-A892-C50059FD4C1B}" dt="2024-03-18T13:19:45.321" v="1240" actId="14100"/>
          <ac:spMkLst>
            <pc:docMk/>
            <pc:sldMk cId="3124294015" sldId="319"/>
            <ac:spMk id="28" creationId="{00000000-0000-0000-0000-000000000000}"/>
          </ac:spMkLst>
        </pc:spChg>
        <pc:spChg chg="add">
          <ac:chgData name="Laura Middleton" userId="e25a6d47-6049-4225-8be9-5c03807d0016" providerId="ADAL" clId="{BE1055D8-6181-4CF3-A892-C50059FD4C1B}" dt="2024-03-18T13:19:17.404" v="1236" actId="26606"/>
          <ac:spMkLst>
            <pc:docMk/>
            <pc:sldMk cId="3124294015" sldId="319"/>
            <ac:spMk id="29" creationId="{8319B32C-704E-4A0B-BD7B-186B70511A5B}"/>
          </ac:spMkLst>
        </pc:spChg>
        <pc:graphicFrameChg chg="add del">
          <ac:chgData name="Laura Middleton" userId="e25a6d47-6049-4225-8be9-5c03807d0016" providerId="ADAL" clId="{BE1055D8-6181-4CF3-A892-C50059FD4C1B}" dt="2024-03-18T13:19:17.387" v="1235" actId="26606"/>
          <ac:graphicFrameMkLst>
            <pc:docMk/>
            <pc:sldMk cId="3124294015" sldId="319"/>
            <ac:graphicFrameMk id="20" creationId="{C0723B0A-E28C-2400-E9A4-778C60446013}"/>
          </ac:graphicFrameMkLst>
        </pc:graphicFrameChg>
        <pc:cxnChg chg="add del">
          <ac:chgData name="Laura Middleton" userId="e25a6d47-6049-4225-8be9-5c03807d0016" providerId="ADAL" clId="{BE1055D8-6181-4CF3-A892-C50059FD4C1B}" dt="2024-03-18T13:19:17.404" v="1236" actId="26606"/>
          <ac:cxnSpMkLst>
            <pc:docMk/>
            <pc:sldMk cId="3124294015" sldId="319"/>
            <ac:cxnSpMk id="15" creationId="{CD161189-7A5B-4B2B-93DC-777102994750}"/>
          </ac:cxnSpMkLst>
        </pc:cxnChg>
        <pc:cxnChg chg="add del">
          <ac:chgData name="Laura Middleton" userId="e25a6d47-6049-4225-8be9-5c03807d0016" providerId="ADAL" clId="{BE1055D8-6181-4CF3-A892-C50059FD4C1B}" dt="2024-03-18T13:19:17.387" v="1235" actId="26606"/>
          <ac:cxnSpMkLst>
            <pc:docMk/>
            <pc:sldMk cId="3124294015" sldId="319"/>
            <ac:cxnSpMk id="26" creationId="{5C45FA27-EB18-4E04-8C96-68F7A0BC1DD9}"/>
          </ac:cxnSpMkLst>
        </pc:cxnChg>
      </pc:sldChg>
      <pc:sldChg chg="addSp delSp modSp mod setBg">
        <pc:chgData name="Laura Middleton" userId="e25a6d47-6049-4225-8be9-5c03807d0016" providerId="ADAL" clId="{BE1055D8-6181-4CF3-A892-C50059FD4C1B}" dt="2024-03-25T13:28:13.686" v="9764" actId="20577"/>
        <pc:sldMkLst>
          <pc:docMk/>
          <pc:sldMk cId="4293280401" sldId="320"/>
        </pc:sldMkLst>
        <pc:spChg chg="mod">
          <ac:chgData name="Laura Middleton" userId="e25a6d47-6049-4225-8be9-5c03807d0016" providerId="ADAL" clId="{BE1055D8-6181-4CF3-A892-C50059FD4C1B}" dt="2024-03-15T21:00:54.569" v="1157" actId="26606"/>
          <ac:spMkLst>
            <pc:docMk/>
            <pc:sldMk cId="4293280401" sldId="320"/>
            <ac:spMk id="2" creationId="{00000000-0000-0000-0000-000000000000}"/>
          </ac:spMkLst>
        </pc:spChg>
        <pc:spChg chg="add del mod">
          <ac:chgData name="Laura Middleton" userId="e25a6d47-6049-4225-8be9-5c03807d0016" providerId="ADAL" clId="{BE1055D8-6181-4CF3-A892-C50059FD4C1B}" dt="2024-03-15T21:00:54.569" v="1157" actId="26606"/>
          <ac:spMkLst>
            <pc:docMk/>
            <pc:sldMk cId="4293280401" sldId="320"/>
            <ac:spMk id="3" creationId="{00000000-0000-0000-0000-000000000000}"/>
          </ac:spMkLst>
        </pc:spChg>
        <pc:spChg chg="mod">
          <ac:chgData name="Laura Middleton" userId="e25a6d47-6049-4225-8be9-5c03807d0016" providerId="ADAL" clId="{BE1055D8-6181-4CF3-A892-C50059FD4C1B}" dt="2024-03-22T15:27:09.818" v="8671" actId="27636"/>
          <ac:spMkLst>
            <pc:docMk/>
            <pc:sldMk cId="4293280401" sldId="320"/>
            <ac:spMk id="4" creationId="{00000000-0000-0000-0000-000000000000}"/>
          </ac:spMkLst>
        </pc:spChg>
        <pc:spChg chg="add del">
          <ac:chgData name="Laura Middleton" userId="e25a6d47-6049-4225-8be9-5c03807d0016" providerId="ADAL" clId="{BE1055D8-6181-4CF3-A892-C50059FD4C1B}" dt="2024-03-15T21:00:54.569" v="1157" actId="26606"/>
          <ac:spMkLst>
            <pc:docMk/>
            <pc:sldMk cId="4293280401" sldId="320"/>
            <ac:spMk id="13" creationId="{77D7B666-D5E6-48CE-B26A-FB5E5C34AF90}"/>
          </ac:spMkLst>
        </pc:spChg>
        <pc:spChg chg="add del">
          <ac:chgData name="Laura Middleton" userId="e25a6d47-6049-4225-8be9-5c03807d0016" providerId="ADAL" clId="{BE1055D8-6181-4CF3-A892-C50059FD4C1B}" dt="2024-03-15T21:00:54.569" v="1157" actId="26606"/>
          <ac:spMkLst>
            <pc:docMk/>
            <pc:sldMk cId="4293280401" sldId="320"/>
            <ac:spMk id="14" creationId="{F6EE670A-A41A-44AD-BC1C-2090365EB5B3}"/>
          </ac:spMkLst>
        </pc:spChg>
        <pc:spChg chg="add">
          <ac:chgData name="Laura Middleton" userId="e25a6d47-6049-4225-8be9-5c03807d0016" providerId="ADAL" clId="{BE1055D8-6181-4CF3-A892-C50059FD4C1B}" dt="2024-03-15T21:00:54.569" v="1157" actId="26606"/>
          <ac:spMkLst>
            <pc:docMk/>
            <pc:sldMk cId="4293280401" sldId="320"/>
            <ac:spMk id="20" creationId="{883F9AA6-0DA9-4F38-AA8A-C355838EB933}"/>
          </ac:spMkLst>
        </pc:spChg>
        <pc:graphicFrameChg chg="add del">
          <ac:chgData name="Laura Middleton" userId="e25a6d47-6049-4225-8be9-5c03807d0016" providerId="ADAL" clId="{BE1055D8-6181-4CF3-A892-C50059FD4C1B}" dt="2024-03-15T21:00:54.519" v="1156" actId="26606"/>
          <ac:graphicFrameMkLst>
            <pc:docMk/>
            <pc:sldMk cId="4293280401" sldId="320"/>
            <ac:graphicFrameMk id="16" creationId="{69B24CFA-A49C-3938-F10F-F0BFD4216256}"/>
          </ac:graphicFrameMkLst>
        </pc:graphicFrameChg>
        <pc:graphicFrameChg chg="add mod">
          <ac:chgData name="Laura Middleton" userId="e25a6d47-6049-4225-8be9-5c03807d0016" providerId="ADAL" clId="{BE1055D8-6181-4CF3-A892-C50059FD4C1B}" dt="2024-03-25T13:28:13.686" v="9764" actId="20577"/>
          <ac:graphicFrameMkLst>
            <pc:docMk/>
            <pc:sldMk cId="4293280401" sldId="320"/>
            <ac:graphicFrameMk id="18" creationId="{B4B9A2A1-C1E7-C7EF-2CDA-FED5E49E6C71}"/>
          </ac:graphicFrameMkLst>
        </pc:graphicFrameChg>
        <pc:cxnChg chg="add">
          <ac:chgData name="Laura Middleton" userId="e25a6d47-6049-4225-8be9-5c03807d0016" providerId="ADAL" clId="{BE1055D8-6181-4CF3-A892-C50059FD4C1B}" dt="2024-03-15T21:00:54.569" v="1157" actId="26606"/>
          <ac:cxnSpMkLst>
            <pc:docMk/>
            <pc:sldMk cId="4293280401" sldId="320"/>
            <ac:cxnSpMk id="22" creationId="{5C45FA27-EB18-4E04-8C96-68F7A0BC1DD9}"/>
          </ac:cxnSpMkLst>
        </pc:cxnChg>
      </pc:sldChg>
      <pc:sldChg chg="addSp delSp modSp mod setBg">
        <pc:chgData name="Laura Middleton" userId="e25a6d47-6049-4225-8be9-5c03807d0016" providerId="ADAL" clId="{BE1055D8-6181-4CF3-A892-C50059FD4C1B}" dt="2024-03-22T15:27:09.818" v="8672" actId="27636"/>
        <pc:sldMkLst>
          <pc:docMk/>
          <pc:sldMk cId="3468370741" sldId="321"/>
        </pc:sldMkLst>
        <pc:spChg chg="mod">
          <ac:chgData name="Laura Middleton" userId="e25a6d47-6049-4225-8be9-5c03807d0016" providerId="ADAL" clId="{BE1055D8-6181-4CF3-A892-C50059FD4C1B}" dt="2024-03-22T15:27:09.818" v="8672" actId="27636"/>
          <ac:spMkLst>
            <pc:docMk/>
            <pc:sldMk cId="3468370741" sldId="321"/>
            <ac:spMk id="3" creationId="{00000000-0000-0000-0000-000000000000}"/>
          </ac:spMkLst>
        </pc:spChg>
        <pc:spChg chg="add del mod">
          <ac:chgData name="Laura Middleton" userId="e25a6d47-6049-4225-8be9-5c03807d0016" providerId="ADAL" clId="{BE1055D8-6181-4CF3-A892-C50059FD4C1B}" dt="2024-03-05T17:23:49.834" v="47" actId="478"/>
          <ac:spMkLst>
            <pc:docMk/>
            <pc:sldMk cId="3468370741" sldId="321"/>
            <ac:spMk id="5" creationId="{18B86081-A56D-57D3-BE36-FF1CC09E7617}"/>
          </ac:spMkLst>
        </pc:spChg>
        <pc:spChg chg="mod ord">
          <ac:chgData name="Laura Middleton" userId="e25a6d47-6049-4225-8be9-5c03807d0016" providerId="ADAL" clId="{BE1055D8-6181-4CF3-A892-C50059FD4C1B}" dt="2024-03-05T17:25:50.324" v="61" actId="1076"/>
          <ac:spMkLst>
            <pc:docMk/>
            <pc:sldMk cId="3468370741" sldId="321"/>
            <ac:spMk id="6" creationId="{00000000-0000-0000-0000-000000000000}"/>
          </ac:spMkLst>
        </pc:spChg>
        <pc:spChg chg="mod ord">
          <ac:chgData name="Laura Middleton" userId="e25a6d47-6049-4225-8be9-5c03807d0016" providerId="ADAL" clId="{BE1055D8-6181-4CF3-A892-C50059FD4C1B}" dt="2024-03-05T17:25:43.545" v="59" actId="1076"/>
          <ac:spMkLst>
            <pc:docMk/>
            <pc:sldMk cId="3468370741" sldId="321"/>
            <ac:spMk id="8" creationId="{00000000-0000-0000-0000-000000000000}"/>
          </ac:spMkLst>
        </pc:spChg>
        <pc:spChg chg="add del mod">
          <ac:chgData name="Laura Middleton" userId="e25a6d47-6049-4225-8be9-5c03807d0016" providerId="ADAL" clId="{BE1055D8-6181-4CF3-A892-C50059FD4C1B}" dt="2024-03-05T17:24:30.842" v="49" actId="22"/>
          <ac:spMkLst>
            <pc:docMk/>
            <pc:sldMk cId="3468370741" sldId="321"/>
            <ac:spMk id="12" creationId="{D37F0A12-89E6-D52E-2A11-D8A5208A8CC6}"/>
          </ac:spMkLst>
        </pc:spChg>
        <pc:picChg chg="add del">
          <ac:chgData name="Laura Middleton" userId="e25a6d47-6049-4225-8be9-5c03807d0016" providerId="ADAL" clId="{BE1055D8-6181-4CF3-A892-C50059FD4C1B}" dt="2024-03-05T17:24:07.490" v="48" actId="478"/>
          <ac:picMkLst>
            <pc:docMk/>
            <pc:sldMk cId="3468370741" sldId="321"/>
            <ac:picMk id="7" creationId="{00000000-0000-0000-0000-000000000000}"/>
          </ac:picMkLst>
        </pc:picChg>
        <pc:picChg chg="add del mod ord">
          <ac:chgData name="Laura Middleton" userId="e25a6d47-6049-4225-8be9-5c03807d0016" providerId="ADAL" clId="{BE1055D8-6181-4CF3-A892-C50059FD4C1B}" dt="2024-03-05T17:23:48.867" v="46" actId="22"/>
          <ac:picMkLst>
            <pc:docMk/>
            <pc:sldMk cId="3468370741" sldId="321"/>
            <ac:picMk id="10" creationId="{D5A47542-A6B6-5120-96EE-E2159495F084}"/>
          </ac:picMkLst>
        </pc:picChg>
        <pc:picChg chg="add mod ord">
          <ac:chgData name="Laura Middleton" userId="e25a6d47-6049-4225-8be9-5c03807d0016" providerId="ADAL" clId="{BE1055D8-6181-4CF3-A892-C50059FD4C1B}" dt="2024-03-05T17:25:47.367" v="60" actId="1076"/>
          <ac:picMkLst>
            <pc:docMk/>
            <pc:sldMk cId="3468370741" sldId="321"/>
            <ac:picMk id="14" creationId="{2ECAE518-EC64-3870-6899-5E502D109389}"/>
          </ac:picMkLst>
        </pc:picChg>
      </pc:sldChg>
      <pc:sldChg chg="addSp delSp modSp mod setBg">
        <pc:chgData name="Laura Middleton" userId="e25a6d47-6049-4225-8be9-5c03807d0016" providerId="ADAL" clId="{BE1055D8-6181-4CF3-A892-C50059FD4C1B}" dt="2024-03-22T20:26:14.437" v="8862" actId="9405"/>
        <pc:sldMkLst>
          <pc:docMk/>
          <pc:sldMk cId="4093369926" sldId="322"/>
        </pc:sldMkLst>
        <pc:spChg chg="mod">
          <ac:chgData name="Laura Middleton" userId="e25a6d47-6049-4225-8be9-5c03807d0016" providerId="ADAL" clId="{BE1055D8-6181-4CF3-A892-C50059FD4C1B}" dt="2024-03-22T15:27:09.818" v="8673" actId="27636"/>
          <ac:spMkLst>
            <pc:docMk/>
            <pc:sldMk cId="4093369926" sldId="322"/>
            <ac:spMk id="3" creationId="{00000000-0000-0000-0000-000000000000}"/>
          </ac:spMkLst>
        </pc:spChg>
        <pc:spChg chg="mod">
          <ac:chgData name="Laura Middleton" userId="e25a6d47-6049-4225-8be9-5c03807d0016" providerId="ADAL" clId="{BE1055D8-6181-4CF3-A892-C50059FD4C1B}" dt="2024-03-22T15:23:44.516" v="8606" actId="1076"/>
          <ac:spMkLst>
            <pc:docMk/>
            <pc:sldMk cId="4093369926" sldId="322"/>
            <ac:spMk id="5" creationId="{00000000-0000-0000-0000-000000000000}"/>
          </ac:spMkLst>
        </pc:spChg>
        <pc:spChg chg="add del mod">
          <ac:chgData name="Laura Middleton" userId="e25a6d47-6049-4225-8be9-5c03807d0016" providerId="ADAL" clId="{BE1055D8-6181-4CF3-A892-C50059FD4C1B}" dt="2024-03-05T17:27:00.439" v="63" actId="22"/>
          <ac:spMkLst>
            <pc:docMk/>
            <pc:sldMk cId="4093369926" sldId="322"/>
            <ac:spMk id="7" creationId="{EC0F94D0-8C3D-3363-A55F-62DFA74ABA4A}"/>
          </ac:spMkLst>
        </pc:spChg>
        <pc:spChg chg="mod">
          <ac:chgData name="Laura Middleton" userId="e25a6d47-6049-4225-8be9-5c03807d0016" providerId="ADAL" clId="{BE1055D8-6181-4CF3-A892-C50059FD4C1B}" dt="2024-03-22T15:23:40.215" v="8605" actId="1076"/>
          <ac:spMkLst>
            <pc:docMk/>
            <pc:sldMk cId="4093369926" sldId="322"/>
            <ac:spMk id="8" creationId="{00000000-0000-0000-0000-000000000000}"/>
          </ac:spMkLst>
        </pc:spChg>
        <pc:spChg chg="add mod">
          <ac:chgData name="Laura Middleton" userId="e25a6d47-6049-4225-8be9-5c03807d0016" providerId="ADAL" clId="{BE1055D8-6181-4CF3-A892-C50059FD4C1B}" dt="2024-03-22T15:23:48.925" v="8607" actId="1076"/>
          <ac:spMkLst>
            <pc:docMk/>
            <pc:sldMk cId="4093369926" sldId="322"/>
            <ac:spMk id="11" creationId="{159F4B45-BD41-1EE1-9039-201148B32E9F}"/>
          </ac:spMkLst>
        </pc:spChg>
        <pc:picChg chg="del">
          <ac:chgData name="Laura Middleton" userId="e25a6d47-6049-4225-8be9-5c03807d0016" providerId="ADAL" clId="{BE1055D8-6181-4CF3-A892-C50059FD4C1B}" dt="2024-03-05T17:26:57.726" v="62" actId="478"/>
          <ac:picMkLst>
            <pc:docMk/>
            <pc:sldMk cId="4093369926" sldId="322"/>
            <ac:picMk id="4" creationId="{00000000-0000-0000-0000-000000000000}"/>
          </ac:picMkLst>
        </pc:picChg>
        <pc:picChg chg="add mod ord">
          <ac:chgData name="Laura Middleton" userId="e25a6d47-6049-4225-8be9-5c03807d0016" providerId="ADAL" clId="{BE1055D8-6181-4CF3-A892-C50059FD4C1B}" dt="2024-03-22T15:23:37.484" v="8604" actId="14100"/>
          <ac:picMkLst>
            <pc:docMk/>
            <pc:sldMk cId="4093369926" sldId="322"/>
            <ac:picMk id="10" creationId="{AB5BDFD3-1F77-00C0-1778-EF2D29065640}"/>
          </ac:picMkLst>
        </pc:picChg>
        <pc:inkChg chg="add del">
          <ac:chgData name="Laura Middleton" userId="e25a6d47-6049-4225-8be9-5c03807d0016" providerId="ADAL" clId="{BE1055D8-6181-4CF3-A892-C50059FD4C1B}" dt="2024-03-15T21:02:44.469" v="1167"/>
          <ac:inkMkLst>
            <pc:docMk/>
            <pc:sldMk cId="4093369926" sldId="322"/>
            <ac:inkMk id="4" creationId="{80ABDC89-9EB9-40A7-50CB-45E1161317ED}"/>
          </ac:inkMkLst>
        </pc:inkChg>
        <pc:inkChg chg="add del">
          <ac:chgData name="Laura Middleton" userId="e25a6d47-6049-4225-8be9-5c03807d0016" providerId="ADAL" clId="{BE1055D8-6181-4CF3-A892-C50059FD4C1B}" dt="2024-03-22T20:24:31.503" v="8854"/>
          <ac:inkMkLst>
            <pc:docMk/>
            <pc:sldMk cId="4093369926" sldId="322"/>
            <ac:inkMk id="6" creationId="{123933E3-1D86-4233-9610-5ED22F44D6E2}"/>
          </ac:inkMkLst>
        </pc:inkChg>
        <pc:inkChg chg="add del">
          <ac:chgData name="Laura Middleton" userId="e25a6d47-6049-4225-8be9-5c03807d0016" providerId="ADAL" clId="{BE1055D8-6181-4CF3-A892-C50059FD4C1B}" dt="2024-03-15T21:02:25.536" v="1164"/>
          <ac:inkMkLst>
            <pc:docMk/>
            <pc:sldMk cId="4093369926" sldId="322"/>
            <ac:inkMk id="6" creationId="{3D59ECF9-CF53-D364-5811-E8740EF0E921}"/>
          </ac:inkMkLst>
        </pc:inkChg>
        <pc:inkChg chg="add mod">
          <ac:chgData name="Laura Middleton" userId="e25a6d47-6049-4225-8be9-5c03807d0016" providerId="ADAL" clId="{BE1055D8-6181-4CF3-A892-C50059FD4C1B}" dt="2024-03-22T15:23:56.544" v="8609" actId="1076"/>
          <ac:inkMkLst>
            <pc:docMk/>
            <pc:sldMk cId="4093369926" sldId="322"/>
            <ac:inkMk id="7" creationId="{0F959513-1CB9-FC49-1C15-FD754DECDCDA}"/>
          </ac:inkMkLst>
        </pc:inkChg>
        <pc:inkChg chg="add mod">
          <ac:chgData name="Laura Middleton" userId="e25a6d47-6049-4225-8be9-5c03807d0016" providerId="ADAL" clId="{BE1055D8-6181-4CF3-A892-C50059FD4C1B}" dt="2024-03-22T15:23:53.047" v="8608" actId="1076"/>
          <ac:inkMkLst>
            <pc:docMk/>
            <pc:sldMk cId="4093369926" sldId="322"/>
            <ac:inkMk id="9" creationId="{26492711-C323-CE1B-F306-4F7687D5E7D2}"/>
          </ac:inkMkLst>
        </pc:inkChg>
        <pc:inkChg chg="add del">
          <ac:chgData name="Laura Middleton" userId="e25a6d47-6049-4225-8be9-5c03807d0016" providerId="ADAL" clId="{BE1055D8-6181-4CF3-A892-C50059FD4C1B}" dt="2024-03-15T21:02:56.102" v="1169"/>
          <ac:inkMkLst>
            <pc:docMk/>
            <pc:sldMk cId="4093369926" sldId="322"/>
            <ac:inkMk id="12" creationId="{1FF2B9E2-5AB4-51C0-4794-5FF333433285}"/>
          </ac:inkMkLst>
        </pc:inkChg>
        <pc:inkChg chg="add del">
          <ac:chgData name="Laura Middleton" userId="e25a6d47-6049-4225-8be9-5c03807d0016" providerId="ADAL" clId="{BE1055D8-6181-4CF3-A892-C50059FD4C1B}" dt="2024-03-22T20:24:33.853" v="8855"/>
          <ac:inkMkLst>
            <pc:docMk/>
            <pc:sldMk cId="4093369926" sldId="322"/>
            <ac:inkMk id="12" creationId="{662D5E69-C10D-F23A-E59B-6F0DCACF08CE}"/>
          </ac:inkMkLst>
        </pc:inkChg>
        <pc:inkChg chg="add del">
          <ac:chgData name="Laura Middleton" userId="e25a6d47-6049-4225-8be9-5c03807d0016" providerId="ADAL" clId="{BE1055D8-6181-4CF3-A892-C50059FD4C1B}" dt="2024-03-15T21:03:08.536" v="1171"/>
          <ac:inkMkLst>
            <pc:docMk/>
            <pc:sldMk cId="4093369926" sldId="322"/>
            <ac:inkMk id="13" creationId="{28766E3A-6542-A6E1-F5F7-06CA7EB08961}"/>
          </ac:inkMkLst>
        </pc:inkChg>
        <pc:inkChg chg="add del">
          <ac:chgData name="Laura Middleton" userId="e25a6d47-6049-4225-8be9-5c03807d0016" providerId="ADAL" clId="{BE1055D8-6181-4CF3-A892-C50059FD4C1B}" dt="2024-03-22T20:24:49.053" v="8857"/>
          <ac:inkMkLst>
            <pc:docMk/>
            <pc:sldMk cId="4093369926" sldId="322"/>
            <ac:inkMk id="13" creationId="{95E2910B-CB25-7344-E91E-9B121A11A523}"/>
          </ac:inkMkLst>
        </pc:inkChg>
        <pc:inkChg chg="add del">
          <ac:chgData name="Laura Middleton" userId="e25a6d47-6049-4225-8be9-5c03807d0016" providerId="ADAL" clId="{BE1055D8-6181-4CF3-A892-C50059FD4C1B}" dt="2024-03-15T21:03:29.352" v="1175"/>
          <ac:inkMkLst>
            <pc:docMk/>
            <pc:sldMk cId="4093369926" sldId="322"/>
            <ac:inkMk id="14" creationId="{5BD0E8D1-8A60-A9E4-226B-D22A72D89BD3}"/>
          </ac:inkMkLst>
        </pc:inkChg>
        <pc:inkChg chg="add del">
          <ac:chgData name="Laura Middleton" userId="e25a6d47-6049-4225-8be9-5c03807d0016" providerId="ADAL" clId="{BE1055D8-6181-4CF3-A892-C50059FD4C1B}" dt="2024-03-22T20:25:35.253" v="8859"/>
          <ac:inkMkLst>
            <pc:docMk/>
            <pc:sldMk cId="4093369926" sldId="322"/>
            <ac:inkMk id="14" creationId="{D69E2F4E-2C03-204E-B0C8-A061AD8911B7}"/>
          </ac:inkMkLst>
        </pc:inkChg>
        <pc:inkChg chg="add del">
          <ac:chgData name="Laura Middleton" userId="e25a6d47-6049-4225-8be9-5c03807d0016" providerId="ADAL" clId="{BE1055D8-6181-4CF3-A892-C50059FD4C1B}" dt="2024-03-15T21:03:29.352" v="1174"/>
          <ac:inkMkLst>
            <pc:docMk/>
            <pc:sldMk cId="4093369926" sldId="322"/>
            <ac:inkMk id="15" creationId="{DF02681B-642C-33C2-E000-400CFB9E4ED4}"/>
          </ac:inkMkLst>
        </pc:inkChg>
        <pc:inkChg chg="add del">
          <ac:chgData name="Laura Middleton" userId="e25a6d47-6049-4225-8be9-5c03807d0016" providerId="ADAL" clId="{BE1055D8-6181-4CF3-A892-C50059FD4C1B}" dt="2024-03-22T20:26:03.036" v="8861"/>
          <ac:inkMkLst>
            <pc:docMk/>
            <pc:sldMk cId="4093369926" sldId="322"/>
            <ac:inkMk id="15" creationId="{ED11A593-C15D-7260-E3E1-E0A18673F111}"/>
          </ac:inkMkLst>
        </pc:inkChg>
        <pc:inkChg chg="add del">
          <ac:chgData name="Laura Middleton" userId="e25a6d47-6049-4225-8be9-5c03807d0016" providerId="ADAL" clId="{BE1055D8-6181-4CF3-A892-C50059FD4C1B}" dt="2024-03-22T20:23:00.522" v="8850" actId="478"/>
          <ac:inkMkLst>
            <pc:docMk/>
            <pc:sldMk cId="4093369926" sldId="322"/>
            <ac:inkMk id="16" creationId="{6CEBC2F7-6B3E-5735-EFDF-C7E929538A73}"/>
          </ac:inkMkLst>
        </pc:inkChg>
        <pc:inkChg chg="add del">
          <ac:chgData name="Laura Middleton" userId="e25a6d47-6049-4225-8be9-5c03807d0016" providerId="ADAL" clId="{BE1055D8-6181-4CF3-A892-C50059FD4C1B}" dt="2024-03-22T20:23:02.759" v="8851" actId="478"/>
          <ac:inkMkLst>
            <pc:docMk/>
            <pc:sldMk cId="4093369926" sldId="322"/>
            <ac:inkMk id="17" creationId="{E1C99566-6C0A-63CF-95E1-3CA9FDC59BFA}"/>
          </ac:inkMkLst>
        </pc:inkChg>
        <pc:inkChg chg="add">
          <ac:chgData name="Laura Middleton" userId="e25a6d47-6049-4225-8be9-5c03807d0016" providerId="ADAL" clId="{BE1055D8-6181-4CF3-A892-C50059FD4C1B}" dt="2024-03-22T20:26:14.437" v="8862" actId="9405"/>
          <ac:inkMkLst>
            <pc:docMk/>
            <pc:sldMk cId="4093369926" sldId="322"/>
            <ac:inkMk id="18" creationId="{0BDA6C8B-20CA-FBF7-76EE-CF80D7AFD00A}"/>
          </ac:inkMkLst>
        </pc:inkChg>
      </pc:sldChg>
      <pc:sldChg chg="addSp delSp modSp mod setBg">
        <pc:chgData name="Laura Middleton" userId="e25a6d47-6049-4225-8be9-5c03807d0016" providerId="ADAL" clId="{BE1055D8-6181-4CF3-A892-C50059FD4C1B}" dt="2024-03-22T15:27:09.833" v="8674" actId="27636"/>
        <pc:sldMkLst>
          <pc:docMk/>
          <pc:sldMk cId="1789062860" sldId="323"/>
        </pc:sldMkLst>
        <pc:spChg chg="mod">
          <ac:chgData name="Laura Middleton" userId="e25a6d47-6049-4225-8be9-5c03807d0016" providerId="ADAL" clId="{BE1055D8-6181-4CF3-A892-C50059FD4C1B}" dt="2024-03-22T15:27:09.833" v="8674" actId="27636"/>
          <ac:spMkLst>
            <pc:docMk/>
            <pc:sldMk cId="1789062860" sldId="323"/>
            <ac:spMk id="3" creationId="{00000000-0000-0000-0000-000000000000}"/>
          </ac:spMkLst>
        </pc:spChg>
        <pc:spChg chg="mod">
          <ac:chgData name="Laura Middleton" userId="e25a6d47-6049-4225-8be9-5c03807d0016" providerId="ADAL" clId="{BE1055D8-6181-4CF3-A892-C50059FD4C1B}" dt="2024-03-05T17:30:14.787" v="95" actId="1076"/>
          <ac:spMkLst>
            <pc:docMk/>
            <pc:sldMk cId="1789062860" sldId="323"/>
            <ac:spMk id="4" creationId="{00000000-0000-0000-0000-000000000000}"/>
          </ac:spMkLst>
        </pc:spChg>
        <pc:spChg chg="mod ord">
          <ac:chgData name="Laura Middleton" userId="e25a6d47-6049-4225-8be9-5c03807d0016" providerId="ADAL" clId="{BE1055D8-6181-4CF3-A892-C50059FD4C1B}" dt="2024-03-05T17:30:03.263" v="94" actId="14100"/>
          <ac:spMkLst>
            <pc:docMk/>
            <pc:sldMk cId="1789062860" sldId="323"/>
            <ac:spMk id="5" creationId="{E3962D83-7EC5-484A-B3EB-27DA4E6D2837}"/>
          </ac:spMkLst>
        </pc:spChg>
        <pc:spChg chg="add del mod">
          <ac:chgData name="Laura Middleton" userId="e25a6d47-6049-4225-8be9-5c03807d0016" providerId="ADAL" clId="{BE1055D8-6181-4CF3-A892-C50059FD4C1B}" dt="2024-03-05T17:28:26.273" v="76" actId="478"/>
          <ac:spMkLst>
            <pc:docMk/>
            <pc:sldMk cId="1789062860" sldId="323"/>
            <ac:spMk id="8" creationId="{71D4AB57-18FA-4ED8-56D5-D7943258EB21}"/>
          </ac:spMkLst>
        </pc:spChg>
        <pc:spChg chg="add del mod">
          <ac:chgData name="Laura Middleton" userId="e25a6d47-6049-4225-8be9-5c03807d0016" providerId="ADAL" clId="{BE1055D8-6181-4CF3-A892-C50059FD4C1B}" dt="2024-03-05T17:28:57.499" v="78" actId="22"/>
          <ac:spMkLst>
            <pc:docMk/>
            <pc:sldMk cId="1789062860" sldId="323"/>
            <ac:spMk id="10" creationId="{7A24D545-0CA3-FA40-7E71-C26842053218}"/>
          </ac:spMkLst>
        </pc:spChg>
        <pc:picChg chg="add del">
          <ac:chgData name="Laura Middleton" userId="e25a6d47-6049-4225-8be9-5c03807d0016" providerId="ADAL" clId="{BE1055D8-6181-4CF3-A892-C50059FD4C1B}" dt="2024-03-05T17:28:55.052" v="77" actId="478"/>
          <ac:picMkLst>
            <pc:docMk/>
            <pc:sldMk cId="1789062860" sldId="323"/>
            <ac:picMk id="7" creationId="{00000000-0000-0000-0000-000000000000}"/>
          </ac:picMkLst>
        </pc:picChg>
        <pc:picChg chg="add mod ord">
          <ac:chgData name="Laura Middleton" userId="e25a6d47-6049-4225-8be9-5c03807d0016" providerId="ADAL" clId="{BE1055D8-6181-4CF3-A892-C50059FD4C1B}" dt="2024-03-05T17:29:43.436" v="88" actId="1076"/>
          <ac:picMkLst>
            <pc:docMk/>
            <pc:sldMk cId="1789062860" sldId="323"/>
            <ac:picMk id="12" creationId="{B0BEBC16-7491-70FD-9A6D-98F3F5976A82}"/>
          </ac:picMkLst>
        </pc:picChg>
      </pc:sldChg>
      <pc:sldChg chg="addSp delSp modSp mod setBg">
        <pc:chgData name="Laura Middleton" userId="e25a6d47-6049-4225-8be9-5c03807d0016" providerId="ADAL" clId="{BE1055D8-6181-4CF3-A892-C50059FD4C1B}" dt="2024-03-22T15:27:09.848" v="8678" actId="27636"/>
        <pc:sldMkLst>
          <pc:docMk/>
          <pc:sldMk cId="2195910340" sldId="326"/>
        </pc:sldMkLst>
        <pc:spChg chg="mod">
          <ac:chgData name="Laura Middleton" userId="e25a6d47-6049-4225-8be9-5c03807d0016" providerId="ADAL" clId="{BE1055D8-6181-4CF3-A892-C50059FD4C1B}" dt="2024-03-18T13:27:03.978" v="1260" actId="26606"/>
          <ac:spMkLst>
            <pc:docMk/>
            <pc:sldMk cId="2195910340" sldId="326"/>
            <ac:spMk id="2" creationId="{00000000-0000-0000-0000-000000000000}"/>
          </ac:spMkLst>
        </pc:spChg>
        <pc:spChg chg="add del mod">
          <ac:chgData name="Laura Middleton" userId="e25a6d47-6049-4225-8be9-5c03807d0016" providerId="ADAL" clId="{BE1055D8-6181-4CF3-A892-C50059FD4C1B}" dt="2024-03-18T13:31:16.377" v="1271" actId="14100"/>
          <ac:spMkLst>
            <pc:docMk/>
            <pc:sldMk cId="2195910340" sldId="326"/>
            <ac:spMk id="3" creationId="{00000000-0000-0000-0000-000000000000}"/>
          </ac:spMkLst>
        </pc:spChg>
        <pc:spChg chg="mod">
          <ac:chgData name="Laura Middleton" userId="e25a6d47-6049-4225-8be9-5c03807d0016" providerId="ADAL" clId="{BE1055D8-6181-4CF3-A892-C50059FD4C1B}" dt="2024-03-18T13:27:03.978" v="1260" actId="26606"/>
          <ac:spMkLst>
            <pc:docMk/>
            <pc:sldMk cId="2195910340" sldId="326"/>
            <ac:spMk id="4" creationId="{00000000-0000-0000-0000-000000000000}"/>
          </ac:spMkLst>
        </pc:spChg>
        <pc:spChg chg="mod">
          <ac:chgData name="Laura Middleton" userId="e25a6d47-6049-4225-8be9-5c03807d0016" providerId="ADAL" clId="{BE1055D8-6181-4CF3-A892-C50059FD4C1B}" dt="2024-03-22T15:27:09.848" v="8678" actId="27636"/>
          <ac:spMkLst>
            <pc:docMk/>
            <pc:sldMk cId="2195910340" sldId="326"/>
            <ac:spMk id="5" creationId="{00000000-0000-0000-0000-000000000000}"/>
          </ac:spMkLst>
        </pc:spChg>
        <pc:spChg chg="add del">
          <ac:chgData name="Laura Middleton" userId="e25a6d47-6049-4225-8be9-5c03807d0016" providerId="ADAL" clId="{BE1055D8-6181-4CF3-A892-C50059FD4C1B}" dt="2024-03-18T13:27:03.978" v="1260" actId="26606"/>
          <ac:spMkLst>
            <pc:docMk/>
            <pc:sldMk cId="2195910340" sldId="326"/>
            <ac:spMk id="14" creationId="{77D7B666-D5E6-48CE-B26A-FB5E5C34AF90}"/>
          </ac:spMkLst>
        </pc:spChg>
        <pc:spChg chg="add del">
          <ac:chgData name="Laura Middleton" userId="e25a6d47-6049-4225-8be9-5c03807d0016" providerId="ADAL" clId="{BE1055D8-6181-4CF3-A892-C50059FD4C1B}" dt="2024-03-18T13:27:03.978" v="1260" actId="26606"/>
          <ac:spMkLst>
            <pc:docMk/>
            <pc:sldMk cId="2195910340" sldId="326"/>
            <ac:spMk id="15" creationId="{F6EE670A-A41A-44AD-BC1C-2090365EB5B3}"/>
          </ac:spMkLst>
        </pc:spChg>
        <pc:spChg chg="add del">
          <ac:chgData name="Laura Middleton" userId="e25a6d47-6049-4225-8be9-5c03807d0016" providerId="ADAL" clId="{BE1055D8-6181-4CF3-A892-C50059FD4C1B}" dt="2024-03-18T13:26:23.924" v="1254" actId="26606"/>
          <ac:spMkLst>
            <pc:docMk/>
            <pc:sldMk cId="2195910340" sldId="326"/>
            <ac:spMk id="21" creationId="{90AAC386-A18D-4525-AD1B-4D227ED34C84}"/>
          </ac:spMkLst>
        </pc:spChg>
        <pc:spChg chg="add del">
          <ac:chgData name="Laura Middleton" userId="e25a6d47-6049-4225-8be9-5c03807d0016" providerId="ADAL" clId="{BE1055D8-6181-4CF3-A892-C50059FD4C1B}" dt="2024-03-18T13:26:27.524" v="1256" actId="26606"/>
          <ac:spMkLst>
            <pc:docMk/>
            <pc:sldMk cId="2195910340" sldId="326"/>
            <ac:spMk id="25" creationId="{90AAC386-A18D-4525-AD1B-4D227ED34C84}"/>
          </ac:spMkLst>
        </pc:spChg>
        <pc:spChg chg="add del">
          <ac:chgData name="Laura Middleton" userId="e25a6d47-6049-4225-8be9-5c03807d0016" providerId="ADAL" clId="{BE1055D8-6181-4CF3-A892-C50059FD4C1B}" dt="2024-03-18T13:26:49.191" v="1258" actId="26606"/>
          <ac:spMkLst>
            <pc:docMk/>
            <pc:sldMk cId="2195910340" sldId="326"/>
            <ac:spMk id="29" creationId="{F7422F06-6017-4361-8872-E0E2CEB20B48}"/>
          </ac:spMkLst>
        </pc:spChg>
        <pc:spChg chg="add del">
          <ac:chgData name="Laura Middleton" userId="e25a6d47-6049-4225-8be9-5c03807d0016" providerId="ADAL" clId="{BE1055D8-6181-4CF3-A892-C50059FD4C1B}" dt="2024-03-18T13:27:03.978" v="1260" actId="26606"/>
          <ac:spMkLst>
            <pc:docMk/>
            <pc:sldMk cId="2195910340" sldId="326"/>
            <ac:spMk id="32" creationId="{F7422F06-6017-4361-8872-E0E2CEB20B48}"/>
          </ac:spMkLst>
        </pc:spChg>
        <pc:graphicFrameChg chg="add del">
          <ac:chgData name="Laura Middleton" userId="e25a6d47-6049-4225-8be9-5c03807d0016" providerId="ADAL" clId="{BE1055D8-6181-4CF3-A892-C50059FD4C1B}" dt="2024-03-18T13:26:23.924" v="1254" actId="26606"/>
          <ac:graphicFrameMkLst>
            <pc:docMk/>
            <pc:sldMk cId="2195910340" sldId="326"/>
            <ac:graphicFrameMk id="17" creationId="{E1976F0C-AAFE-F125-D2DF-3D32BA8D1D5E}"/>
          </ac:graphicFrameMkLst>
        </pc:graphicFrameChg>
        <pc:graphicFrameChg chg="add del">
          <ac:chgData name="Laura Middleton" userId="e25a6d47-6049-4225-8be9-5c03807d0016" providerId="ADAL" clId="{BE1055D8-6181-4CF3-A892-C50059FD4C1B}" dt="2024-03-18T13:26:27.524" v="1256" actId="26606"/>
          <ac:graphicFrameMkLst>
            <pc:docMk/>
            <pc:sldMk cId="2195910340" sldId="326"/>
            <ac:graphicFrameMk id="27" creationId="{658C208B-0D50-B361-B8C7-3D1CAAB0E81D}"/>
          </ac:graphicFrameMkLst>
        </pc:graphicFrameChg>
        <pc:graphicFrameChg chg="add del">
          <ac:chgData name="Laura Middleton" userId="e25a6d47-6049-4225-8be9-5c03807d0016" providerId="ADAL" clId="{BE1055D8-6181-4CF3-A892-C50059FD4C1B}" dt="2024-03-18T13:26:49.191" v="1258" actId="26606"/>
          <ac:graphicFrameMkLst>
            <pc:docMk/>
            <pc:sldMk cId="2195910340" sldId="326"/>
            <ac:graphicFrameMk id="30" creationId="{81D65F4B-80E3-F796-451D-F47A983DAFE1}"/>
          </ac:graphicFrameMkLst>
        </pc:graphicFrameChg>
        <pc:graphicFrameChg chg="add del">
          <ac:chgData name="Laura Middleton" userId="e25a6d47-6049-4225-8be9-5c03807d0016" providerId="ADAL" clId="{BE1055D8-6181-4CF3-A892-C50059FD4C1B}" dt="2024-03-18T13:27:03.978" v="1260" actId="26606"/>
          <ac:graphicFrameMkLst>
            <pc:docMk/>
            <pc:sldMk cId="2195910340" sldId="326"/>
            <ac:graphicFrameMk id="33" creationId="{36F80CB1-8E46-E919-0AF8-CACBA9BFCF8E}"/>
          </ac:graphicFrameMkLst>
        </pc:graphicFrameChg>
        <pc:cxnChg chg="add del">
          <ac:chgData name="Laura Middleton" userId="e25a6d47-6049-4225-8be9-5c03807d0016" providerId="ADAL" clId="{BE1055D8-6181-4CF3-A892-C50059FD4C1B}" dt="2024-03-18T13:26:23.924" v="1254" actId="26606"/>
          <ac:cxnSpMkLst>
            <pc:docMk/>
            <pc:sldMk cId="2195910340" sldId="326"/>
            <ac:cxnSpMk id="23" creationId="{C34C4AD0-FE94-4E84-ACA6-CC5BF1A11822}"/>
          </ac:cxnSpMkLst>
        </pc:cxnChg>
        <pc:cxnChg chg="add del">
          <ac:chgData name="Laura Middleton" userId="e25a6d47-6049-4225-8be9-5c03807d0016" providerId="ADAL" clId="{BE1055D8-6181-4CF3-A892-C50059FD4C1B}" dt="2024-03-18T13:26:27.524" v="1256" actId="26606"/>
          <ac:cxnSpMkLst>
            <pc:docMk/>
            <pc:sldMk cId="2195910340" sldId="326"/>
            <ac:cxnSpMk id="26" creationId="{C34C4AD0-FE94-4E84-ACA6-CC5BF1A11822}"/>
          </ac:cxnSpMkLst>
        </pc:cxnChg>
      </pc:sldChg>
      <pc:sldChg chg="addSp delSp modSp mod setBg">
        <pc:chgData name="Laura Middleton" userId="e25a6d47-6049-4225-8be9-5c03807d0016" providerId="ADAL" clId="{BE1055D8-6181-4CF3-A892-C50059FD4C1B}" dt="2024-03-22T15:27:10.002" v="8710" actId="27636"/>
        <pc:sldMkLst>
          <pc:docMk/>
          <pc:sldMk cId="2930116180" sldId="327"/>
        </pc:sldMkLst>
        <pc:spChg chg="mod">
          <ac:chgData name="Laura Middleton" userId="e25a6d47-6049-4225-8be9-5c03807d0016" providerId="ADAL" clId="{BE1055D8-6181-4CF3-A892-C50059FD4C1B}" dt="2024-03-18T16:17:52.728" v="4252" actId="26606"/>
          <ac:spMkLst>
            <pc:docMk/>
            <pc:sldMk cId="2930116180" sldId="327"/>
            <ac:spMk id="2" creationId="{00000000-0000-0000-0000-000000000000}"/>
          </ac:spMkLst>
        </pc:spChg>
        <pc:spChg chg="del mod">
          <ac:chgData name="Laura Middleton" userId="e25a6d47-6049-4225-8be9-5c03807d0016" providerId="ADAL" clId="{BE1055D8-6181-4CF3-A892-C50059FD4C1B}" dt="2024-03-18T16:17:52.728" v="4252" actId="26606"/>
          <ac:spMkLst>
            <pc:docMk/>
            <pc:sldMk cId="2930116180" sldId="327"/>
            <ac:spMk id="3" creationId="{00000000-0000-0000-0000-000000000000}"/>
          </ac:spMkLst>
        </pc:spChg>
        <pc:spChg chg="mod">
          <ac:chgData name="Laura Middleton" userId="e25a6d47-6049-4225-8be9-5c03807d0016" providerId="ADAL" clId="{BE1055D8-6181-4CF3-A892-C50059FD4C1B}" dt="2024-03-22T15:27:10.002" v="8710" actId="27636"/>
          <ac:spMkLst>
            <pc:docMk/>
            <pc:sldMk cId="2930116180" sldId="327"/>
            <ac:spMk id="5" creationId="{00000000-0000-0000-0000-000000000000}"/>
          </ac:spMkLst>
        </pc:spChg>
        <pc:spChg chg="del">
          <ac:chgData name="Laura Middleton" userId="e25a6d47-6049-4225-8be9-5c03807d0016" providerId="ADAL" clId="{BE1055D8-6181-4CF3-A892-C50059FD4C1B}" dt="2024-03-18T16:17:52.728" v="4252" actId="26606"/>
          <ac:spMkLst>
            <pc:docMk/>
            <pc:sldMk cId="2930116180" sldId="327"/>
            <ac:spMk id="14" creationId="{77D7B666-D5E6-48CE-B26A-FB5E5C34AF90}"/>
          </ac:spMkLst>
        </pc:spChg>
        <pc:spChg chg="del">
          <ac:chgData name="Laura Middleton" userId="e25a6d47-6049-4225-8be9-5c03807d0016" providerId="ADAL" clId="{BE1055D8-6181-4CF3-A892-C50059FD4C1B}" dt="2024-03-18T16:17:52.728" v="4252" actId="26606"/>
          <ac:spMkLst>
            <pc:docMk/>
            <pc:sldMk cId="2930116180" sldId="327"/>
            <ac:spMk id="15" creationId="{F6EE670A-A41A-44AD-BC1C-2090365EB5B3}"/>
          </ac:spMkLst>
        </pc:spChg>
        <pc:graphicFrameChg chg="add mod modGraphic">
          <ac:chgData name="Laura Middleton" userId="e25a6d47-6049-4225-8be9-5c03807d0016" providerId="ADAL" clId="{BE1055D8-6181-4CF3-A892-C50059FD4C1B}" dt="2024-03-22T13:43:08.232" v="7671" actId="207"/>
          <ac:graphicFrameMkLst>
            <pc:docMk/>
            <pc:sldMk cId="2930116180" sldId="327"/>
            <ac:graphicFrameMk id="17" creationId="{FDFE0E7D-1D2C-6CE3-1411-E0CFD8070F74}"/>
          </ac:graphicFrameMkLst>
        </pc:graphicFrameChg>
      </pc:sldChg>
      <pc:sldChg chg="addSp modSp mod setBg">
        <pc:chgData name="Laura Middleton" userId="e25a6d47-6049-4225-8be9-5c03807d0016" providerId="ADAL" clId="{BE1055D8-6181-4CF3-A892-C50059FD4C1B}" dt="2024-03-18T14:11:18.178" v="1416"/>
        <pc:sldMkLst>
          <pc:docMk/>
          <pc:sldMk cId="3197627850" sldId="328"/>
        </pc:sldMkLst>
        <pc:spChg chg="mod">
          <ac:chgData name="Laura Middleton" userId="e25a6d47-6049-4225-8be9-5c03807d0016" providerId="ADAL" clId="{BE1055D8-6181-4CF3-A892-C50059FD4C1B}" dt="2024-03-15T20:53:48.414" v="1129" actId="20577"/>
          <ac:spMkLst>
            <pc:docMk/>
            <pc:sldMk cId="3197627850" sldId="328"/>
            <ac:spMk id="3" creationId="{00000000-0000-0000-0000-000000000000}"/>
          </ac:spMkLst>
        </pc:spChg>
        <pc:spChg chg="mod">
          <ac:chgData name="Laura Middleton" userId="e25a6d47-6049-4225-8be9-5c03807d0016" providerId="ADAL" clId="{BE1055D8-6181-4CF3-A892-C50059FD4C1B}" dt="2024-03-05T17:17:37.931" v="18" actId="14100"/>
          <ac:spMkLst>
            <pc:docMk/>
            <pc:sldMk cId="3197627850" sldId="328"/>
            <ac:spMk id="6" creationId="{54A86D03-A9E1-4D86-8B17-C90D7167C9AF}"/>
          </ac:spMkLst>
        </pc:spChg>
        <pc:spChg chg="mod">
          <ac:chgData name="Laura Middleton" userId="e25a6d47-6049-4225-8be9-5c03807d0016" providerId="ADAL" clId="{BE1055D8-6181-4CF3-A892-C50059FD4C1B}" dt="2024-03-05T17:17:25.271" v="15" actId="14100"/>
          <ac:spMkLst>
            <pc:docMk/>
            <pc:sldMk cId="3197627850" sldId="328"/>
            <ac:spMk id="7" creationId="{A71F82EF-5A32-4C0D-BC5C-CBACBFEA1101}"/>
          </ac:spMkLst>
        </pc:spChg>
        <pc:spChg chg="mod">
          <ac:chgData name="Laura Middleton" userId="e25a6d47-6049-4225-8be9-5c03807d0016" providerId="ADAL" clId="{BE1055D8-6181-4CF3-A892-C50059FD4C1B}" dt="2024-03-15T20:49:36.451" v="944" actId="1076"/>
          <ac:spMkLst>
            <pc:docMk/>
            <pc:sldMk cId="3197627850" sldId="328"/>
            <ac:spMk id="12" creationId="{E39C5F67-0DAC-47CF-9662-0B3310833610}"/>
          </ac:spMkLst>
        </pc:spChg>
        <pc:spChg chg="add mod">
          <ac:chgData name="Laura Middleton" userId="e25a6d47-6049-4225-8be9-5c03807d0016" providerId="ADAL" clId="{BE1055D8-6181-4CF3-A892-C50059FD4C1B}" dt="2024-03-15T20:55:02.912" v="1137" actId="1076"/>
          <ac:spMkLst>
            <pc:docMk/>
            <pc:sldMk cId="3197627850" sldId="328"/>
            <ac:spMk id="16" creationId="{C35CE168-289F-8D85-92C6-BDD15A9E4C01}"/>
          </ac:spMkLst>
        </pc:spChg>
        <pc:picChg chg="mod">
          <ac:chgData name="Laura Middleton" userId="e25a6d47-6049-4225-8be9-5c03807d0016" providerId="ADAL" clId="{BE1055D8-6181-4CF3-A892-C50059FD4C1B}" dt="2024-03-05T17:17:09.097" v="12" actId="1076"/>
          <ac:picMkLst>
            <pc:docMk/>
            <pc:sldMk cId="3197627850" sldId="328"/>
            <ac:picMk id="8" creationId="{00000000-0000-0000-0000-000000000000}"/>
          </ac:picMkLst>
        </pc:picChg>
      </pc:sldChg>
      <pc:sldChg chg="addSp delSp modSp mod setBg setClrOvrMap">
        <pc:chgData name="Laura Middleton" userId="e25a6d47-6049-4225-8be9-5c03807d0016" providerId="ADAL" clId="{BE1055D8-6181-4CF3-A892-C50059FD4C1B}" dt="2024-03-22T20:32:28.067" v="8935"/>
        <pc:sldMkLst>
          <pc:docMk/>
          <pc:sldMk cId="2228904479" sldId="329"/>
        </pc:sldMkLst>
        <pc:spChg chg="mod">
          <ac:chgData name="Laura Middleton" userId="e25a6d47-6049-4225-8be9-5c03807d0016" providerId="ADAL" clId="{BE1055D8-6181-4CF3-A892-C50059FD4C1B}" dt="2024-03-22T20:21:28.232" v="8813" actId="20577"/>
          <ac:spMkLst>
            <pc:docMk/>
            <pc:sldMk cId="2228904479" sldId="329"/>
            <ac:spMk id="2" creationId="{5E080605-5FF7-4E99-8657-ED66F83ADB93}"/>
          </ac:spMkLst>
        </pc:spChg>
        <pc:spChg chg="add del mod">
          <ac:chgData name="Laura Middleton" userId="e25a6d47-6049-4225-8be9-5c03807d0016" providerId="ADAL" clId="{BE1055D8-6181-4CF3-A892-C50059FD4C1B}" dt="2024-03-15T20:41:48.182" v="914" actId="26606"/>
          <ac:spMkLst>
            <pc:docMk/>
            <pc:sldMk cId="2228904479" sldId="329"/>
            <ac:spMk id="3" creationId="{831C2967-7186-46C9-8225-DC85FFDD67D9}"/>
          </ac:spMkLst>
        </pc:spChg>
        <pc:spChg chg="mod">
          <ac:chgData name="Laura Middleton" userId="e25a6d47-6049-4225-8be9-5c03807d0016" providerId="ADAL" clId="{BE1055D8-6181-4CF3-A892-C50059FD4C1B}" dt="2024-03-15T20:43:09.749" v="927" actId="26606"/>
          <ac:spMkLst>
            <pc:docMk/>
            <pc:sldMk cId="2228904479" sldId="329"/>
            <ac:spMk id="4" creationId="{7F066630-489E-443F-A3DB-16E822B10B03}"/>
          </ac:spMkLst>
        </pc:spChg>
        <pc:spChg chg="mod">
          <ac:chgData name="Laura Middleton" userId="e25a6d47-6049-4225-8be9-5c03807d0016" providerId="ADAL" clId="{BE1055D8-6181-4CF3-A892-C50059FD4C1B}" dt="2024-03-22T15:27:09.782" v="8666" actId="27636"/>
          <ac:spMkLst>
            <pc:docMk/>
            <pc:sldMk cId="2228904479" sldId="329"/>
            <ac:spMk id="5" creationId="{9A2FFA34-857F-4EFB-B0C5-4A696F1DD29C}"/>
          </ac:spMkLst>
        </pc:spChg>
        <pc:spChg chg="add del">
          <ac:chgData name="Laura Middleton" userId="e25a6d47-6049-4225-8be9-5c03807d0016" providerId="ADAL" clId="{BE1055D8-6181-4CF3-A892-C50059FD4C1B}" dt="2024-03-15T20:41:48.182" v="914" actId="26606"/>
          <ac:spMkLst>
            <pc:docMk/>
            <pc:sldMk cId="2228904479" sldId="329"/>
            <ac:spMk id="18" creationId="{647F247E-B679-44E9-93C2-B2DD5EFB2B8D}"/>
          </ac:spMkLst>
        </pc:spChg>
        <pc:spChg chg="add del">
          <ac:chgData name="Laura Middleton" userId="e25a6d47-6049-4225-8be9-5c03807d0016" providerId="ADAL" clId="{BE1055D8-6181-4CF3-A892-C50059FD4C1B}" dt="2024-03-15T20:41:48.182" v="914" actId="26606"/>
          <ac:spMkLst>
            <pc:docMk/>
            <pc:sldMk cId="2228904479" sldId="329"/>
            <ac:spMk id="19" creationId="{FEE15661-B0F2-42AE-A75B-0999B2CF5983}"/>
          </ac:spMkLst>
        </pc:spChg>
        <pc:spChg chg="add del">
          <ac:chgData name="Laura Middleton" userId="e25a6d47-6049-4225-8be9-5c03807d0016" providerId="ADAL" clId="{BE1055D8-6181-4CF3-A892-C50059FD4C1B}" dt="2024-03-15T20:41:48.182" v="914" actId="26606"/>
          <ac:spMkLst>
            <pc:docMk/>
            <pc:sldMk cId="2228904479" sldId="329"/>
            <ac:spMk id="20" creationId="{354706C1-38B7-4C23-8749-906CB0DC80A8}"/>
          </ac:spMkLst>
        </pc:spChg>
        <pc:spChg chg="add del">
          <ac:chgData name="Laura Middleton" userId="e25a6d47-6049-4225-8be9-5c03807d0016" providerId="ADAL" clId="{BE1055D8-6181-4CF3-A892-C50059FD4C1B}" dt="2024-03-15T20:41:42.690" v="911" actId="26606"/>
          <ac:spMkLst>
            <pc:docMk/>
            <pc:sldMk cId="2228904479" sldId="329"/>
            <ac:spMk id="27" creationId="{F7422F06-6017-4361-8872-E0E2CEB20B48}"/>
          </ac:spMkLst>
        </pc:spChg>
        <pc:spChg chg="add del">
          <ac:chgData name="Laura Middleton" userId="e25a6d47-6049-4225-8be9-5c03807d0016" providerId="ADAL" clId="{BE1055D8-6181-4CF3-A892-C50059FD4C1B}" dt="2024-03-15T20:42:30.816" v="922" actId="26606"/>
          <ac:spMkLst>
            <pc:docMk/>
            <pc:sldMk cId="2228904479" sldId="329"/>
            <ac:spMk id="31" creationId="{90AAC386-A18D-4525-AD1B-4D227ED34C84}"/>
          </ac:spMkLst>
        </pc:spChg>
        <pc:spChg chg="add">
          <ac:chgData name="Laura Middleton" userId="e25a6d47-6049-4225-8be9-5c03807d0016" providerId="ADAL" clId="{BE1055D8-6181-4CF3-A892-C50059FD4C1B}" dt="2024-03-15T20:43:09.749" v="927" actId="26606"/>
          <ac:spMkLst>
            <pc:docMk/>
            <pc:sldMk cId="2228904479" sldId="329"/>
            <ac:spMk id="43" creationId="{0AE4C84F-7457-4662-AFA3-554A32B9C3DC}"/>
          </ac:spMkLst>
        </pc:spChg>
        <pc:spChg chg="add">
          <ac:chgData name="Laura Middleton" userId="e25a6d47-6049-4225-8be9-5c03807d0016" providerId="ADAL" clId="{BE1055D8-6181-4CF3-A892-C50059FD4C1B}" dt="2024-03-15T20:43:09.749" v="927" actId="26606"/>
          <ac:spMkLst>
            <pc:docMk/>
            <pc:sldMk cId="2228904479" sldId="329"/>
            <ac:spMk id="45" creationId="{9DF9B39E-8A25-4BC3-B3C0-ACD46B94E6DF}"/>
          </ac:spMkLst>
        </pc:spChg>
        <pc:graphicFrameChg chg="add del">
          <ac:chgData name="Laura Middleton" userId="e25a6d47-6049-4225-8be9-5c03807d0016" providerId="ADAL" clId="{BE1055D8-6181-4CF3-A892-C50059FD4C1B}" dt="2024-03-15T20:41:42.690" v="911" actId="26606"/>
          <ac:graphicFrameMkLst>
            <pc:docMk/>
            <pc:sldMk cId="2228904479" sldId="329"/>
            <ac:graphicFrameMk id="23" creationId="{A59859A6-A415-DE09-F989-15936359DFF1}"/>
          </ac:graphicFrameMkLst>
        </pc:graphicFrameChg>
        <pc:graphicFrameChg chg="add del">
          <ac:chgData name="Laura Middleton" userId="e25a6d47-6049-4225-8be9-5c03807d0016" providerId="ADAL" clId="{BE1055D8-6181-4CF3-A892-C50059FD4C1B}" dt="2024-03-15T20:41:48.166" v="913" actId="26606"/>
          <ac:graphicFrameMkLst>
            <pc:docMk/>
            <pc:sldMk cId="2228904479" sldId="329"/>
            <ac:graphicFrameMk id="29" creationId="{C0C8EA62-2D34-4B75-888B-971CDF8BD498}"/>
          </ac:graphicFrameMkLst>
        </pc:graphicFrameChg>
        <pc:graphicFrameChg chg="add mod modGraphic">
          <ac:chgData name="Laura Middleton" userId="e25a6d47-6049-4225-8be9-5c03807d0016" providerId="ADAL" clId="{BE1055D8-6181-4CF3-A892-C50059FD4C1B}" dt="2024-03-22T20:32:28.067" v="8935"/>
          <ac:graphicFrameMkLst>
            <pc:docMk/>
            <pc:sldMk cId="2228904479" sldId="329"/>
            <ac:graphicFrameMk id="33" creationId="{8A38776C-713D-35D7-1D43-333C4EC6A34E}"/>
          </ac:graphicFrameMkLst>
        </pc:graphicFrameChg>
        <pc:cxnChg chg="add del">
          <ac:chgData name="Laura Middleton" userId="e25a6d47-6049-4225-8be9-5c03807d0016" providerId="ADAL" clId="{BE1055D8-6181-4CF3-A892-C50059FD4C1B}" dt="2024-03-15T20:41:48.182" v="914" actId="26606"/>
          <ac:cxnSpMkLst>
            <pc:docMk/>
            <pc:sldMk cId="2228904479" sldId="329"/>
            <ac:cxnSpMk id="21" creationId="{CD161189-7A5B-4B2B-93DC-777102994750}"/>
          </ac:cxnSpMkLst>
        </pc:cxnChg>
        <pc:cxnChg chg="add del">
          <ac:chgData name="Laura Middleton" userId="e25a6d47-6049-4225-8be9-5c03807d0016" providerId="ADAL" clId="{BE1055D8-6181-4CF3-A892-C50059FD4C1B}" dt="2024-03-15T20:42:30.816" v="922" actId="26606"/>
          <ac:cxnSpMkLst>
            <pc:docMk/>
            <pc:sldMk cId="2228904479" sldId="329"/>
            <ac:cxnSpMk id="32" creationId="{C34C4AD0-FE94-4E84-ACA6-CC5BF1A11822}"/>
          </ac:cxnSpMkLst>
        </pc:cxnChg>
        <pc:cxnChg chg="add del">
          <ac:chgData name="Laura Middleton" userId="e25a6d47-6049-4225-8be9-5c03807d0016" providerId="ADAL" clId="{BE1055D8-6181-4CF3-A892-C50059FD4C1B}" dt="2024-03-15T20:43:09.749" v="927" actId="26606"/>
          <ac:cxnSpMkLst>
            <pc:docMk/>
            <pc:sldMk cId="2228904479" sldId="329"/>
            <ac:cxnSpMk id="38" creationId="{3FEFDF7D-B17C-4F16-B8BE-C55FFC7E295E}"/>
          </ac:cxnSpMkLst>
        </pc:cxnChg>
        <pc:cxnChg chg="add">
          <ac:chgData name="Laura Middleton" userId="e25a6d47-6049-4225-8be9-5c03807d0016" providerId="ADAL" clId="{BE1055D8-6181-4CF3-A892-C50059FD4C1B}" dt="2024-03-15T20:43:09.749" v="927" actId="26606"/>
          <ac:cxnSpMkLst>
            <pc:docMk/>
            <pc:sldMk cId="2228904479" sldId="329"/>
            <ac:cxnSpMk id="47" creationId="{BA91CE2E-0B4F-41F3-95F2-0EB7003685D2}"/>
          </ac:cxnSpMkLst>
        </pc:cxnChg>
      </pc:sldChg>
      <pc:sldChg chg="addSp delSp modSp mod setBg">
        <pc:chgData name="Laura Middleton" userId="e25a6d47-6049-4225-8be9-5c03807d0016" providerId="ADAL" clId="{BE1055D8-6181-4CF3-A892-C50059FD4C1B}" dt="2024-03-22T20:31:34.868" v="8875" actId="207"/>
        <pc:sldMkLst>
          <pc:docMk/>
          <pc:sldMk cId="1709597752" sldId="330"/>
        </pc:sldMkLst>
        <pc:spChg chg="mod">
          <ac:chgData name="Laura Middleton" userId="e25a6d47-6049-4225-8be9-5c03807d0016" providerId="ADAL" clId="{BE1055D8-6181-4CF3-A892-C50059FD4C1B}" dt="2024-03-22T20:31:34.868" v="8875" actId="207"/>
          <ac:spMkLst>
            <pc:docMk/>
            <pc:sldMk cId="1709597752" sldId="330"/>
            <ac:spMk id="2" creationId="{44C77F2E-DF2F-428C-A140-F6C001B16194}"/>
          </ac:spMkLst>
        </pc:spChg>
        <pc:spChg chg="add del mod">
          <ac:chgData name="Laura Middleton" userId="e25a6d47-6049-4225-8be9-5c03807d0016" providerId="ADAL" clId="{BE1055D8-6181-4CF3-A892-C50059FD4C1B}" dt="2024-03-21T20:32:00.790" v="6914" actId="26606"/>
          <ac:spMkLst>
            <pc:docMk/>
            <pc:sldMk cId="1709597752" sldId="330"/>
            <ac:spMk id="3" creationId="{78B90620-B471-4656-A0A5-BEADBFD6E9B5}"/>
          </ac:spMkLst>
        </pc:spChg>
        <pc:spChg chg="mod">
          <ac:chgData name="Laura Middleton" userId="e25a6d47-6049-4225-8be9-5c03807d0016" providerId="ADAL" clId="{BE1055D8-6181-4CF3-A892-C50059FD4C1B}" dt="2024-03-22T15:27:09.848" v="8680" actId="27636"/>
          <ac:spMkLst>
            <pc:docMk/>
            <pc:sldMk cId="1709597752" sldId="330"/>
            <ac:spMk id="5" creationId="{01124F7F-00C0-410A-A090-49B629A5E1D5}"/>
          </ac:spMkLst>
        </pc:spChg>
        <pc:graphicFrameChg chg="add del">
          <ac:chgData name="Laura Middleton" userId="e25a6d47-6049-4225-8be9-5c03807d0016" providerId="ADAL" clId="{BE1055D8-6181-4CF3-A892-C50059FD4C1B}" dt="2024-03-21T20:32:00.774" v="6913" actId="26606"/>
          <ac:graphicFrameMkLst>
            <pc:docMk/>
            <pc:sldMk cId="1709597752" sldId="330"/>
            <ac:graphicFrameMk id="25" creationId="{A87389D3-F73C-97DF-AAB3-5F0566307708}"/>
          </ac:graphicFrameMkLst>
        </pc:graphicFrameChg>
        <pc:graphicFrameChg chg="add mod">
          <ac:chgData name="Laura Middleton" userId="e25a6d47-6049-4225-8be9-5c03807d0016" providerId="ADAL" clId="{BE1055D8-6181-4CF3-A892-C50059FD4C1B}" dt="2024-03-22T20:29:01.623" v="8872"/>
          <ac:graphicFrameMkLst>
            <pc:docMk/>
            <pc:sldMk cId="1709597752" sldId="330"/>
            <ac:graphicFrameMk id="27" creationId="{A2CDBE97-4E2E-2865-7F82-BFAF0EB1D9AF}"/>
          </ac:graphicFrameMkLst>
        </pc:graphicFrameChg>
      </pc:sldChg>
      <pc:sldChg chg="modSp mod setBg">
        <pc:chgData name="Laura Middleton" userId="e25a6d47-6049-4225-8be9-5c03807d0016" providerId="ADAL" clId="{BE1055D8-6181-4CF3-A892-C50059FD4C1B}" dt="2024-03-25T19:08:47.590" v="10269" actId="20577"/>
        <pc:sldMkLst>
          <pc:docMk/>
          <pc:sldMk cId="1009759946" sldId="331"/>
        </pc:sldMkLst>
        <pc:spChg chg="mod">
          <ac:chgData name="Laura Middleton" userId="e25a6d47-6049-4225-8be9-5c03807d0016" providerId="ADAL" clId="{BE1055D8-6181-4CF3-A892-C50059FD4C1B}" dt="2024-03-22T15:27:09.766" v="8662" actId="27636"/>
          <ac:spMkLst>
            <pc:docMk/>
            <pc:sldMk cId="1009759946" sldId="331"/>
            <ac:spMk id="5" creationId="{09CCFEA1-290D-45D9-8DF9-EB1A4FF615AD}"/>
          </ac:spMkLst>
        </pc:spChg>
        <pc:graphicFrameChg chg="mod">
          <ac:chgData name="Laura Middleton" userId="e25a6d47-6049-4225-8be9-5c03807d0016" providerId="ADAL" clId="{BE1055D8-6181-4CF3-A892-C50059FD4C1B}" dt="2024-03-25T19:08:47.590" v="10269" actId="20577"/>
          <ac:graphicFrameMkLst>
            <pc:docMk/>
            <pc:sldMk cId="1009759946" sldId="331"/>
            <ac:graphicFrameMk id="76" creationId="{6A541CAC-C793-4149-9F78-C0DFB1D5A30D}"/>
          </ac:graphicFrameMkLst>
        </pc:graphicFrameChg>
      </pc:sldChg>
      <pc:sldChg chg="addSp delSp modSp mod setBg setClrOvrMap">
        <pc:chgData name="Laura Middleton" userId="e25a6d47-6049-4225-8be9-5c03807d0016" providerId="ADAL" clId="{BE1055D8-6181-4CF3-A892-C50059FD4C1B}" dt="2024-03-22T15:27:09.865" v="8681" actId="27636"/>
        <pc:sldMkLst>
          <pc:docMk/>
          <pc:sldMk cId="523832338" sldId="332"/>
        </pc:sldMkLst>
        <pc:spChg chg="mod">
          <ac:chgData name="Laura Middleton" userId="e25a6d47-6049-4225-8be9-5c03807d0016" providerId="ADAL" clId="{BE1055D8-6181-4CF3-A892-C50059FD4C1B}" dt="2024-03-22T13:29:10.811" v="7621" actId="27636"/>
          <ac:spMkLst>
            <pc:docMk/>
            <pc:sldMk cId="523832338" sldId="332"/>
            <ac:spMk id="2" creationId="{0A48811C-E236-419B-8125-3DF5630C71EA}"/>
          </ac:spMkLst>
        </pc:spChg>
        <pc:spChg chg="del mod">
          <ac:chgData name="Laura Middleton" userId="e25a6d47-6049-4225-8be9-5c03807d0016" providerId="ADAL" clId="{BE1055D8-6181-4CF3-A892-C50059FD4C1B}" dt="2024-03-18T13:39:40.147" v="1300" actId="26606"/>
          <ac:spMkLst>
            <pc:docMk/>
            <pc:sldMk cId="523832338" sldId="332"/>
            <ac:spMk id="3" creationId="{19E99F32-7075-4B18-9530-BA6FCF8EF6C3}"/>
          </ac:spMkLst>
        </pc:spChg>
        <pc:spChg chg="mod">
          <ac:chgData name="Laura Middleton" userId="e25a6d47-6049-4225-8be9-5c03807d0016" providerId="ADAL" clId="{BE1055D8-6181-4CF3-A892-C50059FD4C1B}" dt="2024-03-18T13:41:47.806" v="1318" actId="26606"/>
          <ac:spMkLst>
            <pc:docMk/>
            <pc:sldMk cId="523832338" sldId="332"/>
            <ac:spMk id="4" creationId="{378B37AD-B79F-4B93-B502-9584CEE57D0E}"/>
          </ac:spMkLst>
        </pc:spChg>
        <pc:spChg chg="mod">
          <ac:chgData name="Laura Middleton" userId="e25a6d47-6049-4225-8be9-5c03807d0016" providerId="ADAL" clId="{BE1055D8-6181-4CF3-A892-C50059FD4C1B}" dt="2024-03-22T15:27:09.865" v="8681" actId="27636"/>
          <ac:spMkLst>
            <pc:docMk/>
            <pc:sldMk cId="523832338" sldId="332"/>
            <ac:spMk id="5" creationId="{6EA9308A-7EC2-4872-B76D-6C742D05C63A}"/>
          </ac:spMkLst>
        </pc:spChg>
        <pc:spChg chg="del">
          <ac:chgData name="Laura Middleton" userId="e25a6d47-6049-4225-8be9-5c03807d0016" providerId="ADAL" clId="{BE1055D8-6181-4CF3-A892-C50059FD4C1B}" dt="2024-03-18T13:39:40.147" v="1300" actId="26606"/>
          <ac:spMkLst>
            <pc:docMk/>
            <pc:sldMk cId="523832338" sldId="332"/>
            <ac:spMk id="15" creationId="{007CF805-C4DF-4548-AA08-7997CD552487}"/>
          </ac:spMkLst>
        </pc:spChg>
        <pc:spChg chg="del">
          <ac:chgData name="Laura Middleton" userId="e25a6d47-6049-4225-8be9-5c03807d0016" providerId="ADAL" clId="{BE1055D8-6181-4CF3-A892-C50059FD4C1B}" dt="2024-03-18T13:39:40.147" v="1300" actId="26606"/>
          <ac:spMkLst>
            <pc:docMk/>
            <pc:sldMk cId="523832338" sldId="332"/>
            <ac:spMk id="16" creationId="{F9F40211-4307-4706-AE59-83AC153FBFFA}"/>
          </ac:spMkLst>
        </pc:spChg>
        <pc:spChg chg="del">
          <ac:chgData name="Laura Middleton" userId="e25a6d47-6049-4225-8be9-5c03807d0016" providerId="ADAL" clId="{BE1055D8-6181-4CF3-A892-C50059FD4C1B}" dt="2024-03-18T13:39:40.147" v="1300" actId="26606"/>
          <ac:spMkLst>
            <pc:docMk/>
            <pc:sldMk cId="523832338" sldId="332"/>
            <ac:spMk id="17" creationId="{BC82E0D7-37D0-4C31-B2DA-233C8F10C968}"/>
          </ac:spMkLst>
        </pc:spChg>
        <pc:spChg chg="add del">
          <ac:chgData name="Laura Middleton" userId="e25a6d47-6049-4225-8be9-5c03807d0016" providerId="ADAL" clId="{BE1055D8-6181-4CF3-A892-C50059FD4C1B}" dt="2024-03-18T13:40:15.114" v="1308" actId="26606"/>
          <ac:spMkLst>
            <pc:docMk/>
            <pc:sldMk cId="523832338" sldId="332"/>
            <ac:spMk id="23" creationId="{0AE4C84F-7457-4662-AFA3-554A32B9C3DC}"/>
          </ac:spMkLst>
        </pc:spChg>
        <pc:spChg chg="add del">
          <ac:chgData name="Laura Middleton" userId="e25a6d47-6049-4225-8be9-5c03807d0016" providerId="ADAL" clId="{BE1055D8-6181-4CF3-A892-C50059FD4C1B}" dt="2024-03-18T13:40:15.114" v="1308" actId="26606"/>
          <ac:spMkLst>
            <pc:docMk/>
            <pc:sldMk cId="523832338" sldId="332"/>
            <ac:spMk id="25" creationId="{9DF9B39E-8A25-4BC3-B3C0-ACD46B94E6DF}"/>
          </ac:spMkLst>
        </pc:spChg>
        <pc:spChg chg="add del">
          <ac:chgData name="Laura Middleton" userId="e25a6d47-6049-4225-8be9-5c03807d0016" providerId="ADAL" clId="{BE1055D8-6181-4CF3-A892-C50059FD4C1B}" dt="2024-03-18T13:40:15.081" v="1307" actId="26606"/>
          <ac:spMkLst>
            <pc:docMk/>
            <pc:sldMk cId="523832338" sldId="332"/>
            <ac:spMk id="29" creationId="{883F9AA6-0DA9-4F38-AA8A-C355838EB933}"/>
          </ac:spMkLst>
        </pc:spChg>
        <pc:spChg chg="add del">
          <ac:chgData name="Laura Middleton" userId="e25a6d47-6049-4225-8be9-5c03807d0016" providerId="ADAL" clId="{BE1055D8-6181-4CF3-A892-C50059FD4C1B}" dt="2024-03-18T13:40:07.797" v="1303" actId="26606"/>
          <ac:spMkLst>
            <pc:docMk/>
            <pc:sldMk cId="523832338" sldId="332"/>
            <ac:spMk id="32" creationId="{0AE4C84F-7457-4662-AFA3-554A32B9C3DC}"/>
          </ac:spMkLst>
        </pc:spChg>
        <pc:spChg chg="add del">
          <ac:chgData name="Laura Middleton" userId="e25a6d47-6049-4225-8be9-5c03807d0016" providerId="ADAL" clId="{BE1055D8-6181-4CF3-A892-C50059FD4C1B}" dt="2024-03-18T13:41:14.565" v="1313" actId="26606"/>
          <ac:spMkLst>
            <pc:docMk/>
            <pc:sldMk cId="523832338" sldId="332"/>
            <ac:spMk id="33" creationId="{FABE753E-4156-4486-B269-C34C2220E13B}"/>
          </ac:spMkLst>
        </pc:spChg>
        <pc:spChg chg="add del">
          <ac:chgData name="Laura Middleton" userId="e25a6d47-6049-4225-8be9-5c03807d0016" providerId="ADAL" clId="{BE1055D8-6181-4CF3-A892-C50059FD4C1B}" dt="2024-03-18T13:40:07.797" v="1303" actId="26606"/>
          <ac:spMkLst>
            <pc:docMk/>
            <pc:sldMk cId="523832338" sldId="332"/>
            <ac:spMk id="34" creationId="{9DF9B39E-8A25-4BC3-B3C0-ACD46B94E6DF}"/>
          </ac:spMkLst>
        </pc:spChg>
        <pc:spChg chg="add del">
          <ac:chgData name="Laura Middleton" userId="e25a6d47-6049-4225-8be9-5c03807d0016" providerId="ADAL" clId="{BE1055D8-6181-4CF3-A892-C50059FD4C1B}" dt="2024-03-18T13:41:14.565" v="1313" actId="26606"/>
          <ac:spMkLst>
            <pc:docMk/>
            <pc:sldMk cId="523832338" sldId="332"/>
            <ac:spMk id="35" creationId="{DB9BFE9F-67FE-4BBC-BFED-6AA4C51D0049}"/>
          </ac:spMkLst>
        </pc:spChg>
        <pc:spChg chg="add del">
          <ac:chgData name="Laura Middleton" userId="e25a6d47-6049-4225-8be9-5c03807d0016" providerId="ADAL" clId="{BE1055D8-6181-4CF3-A892-C50059FD4C1B}" dt="2024-03-18T13:41:47.806" v="1318" actId="26606"/>
          <ac:spMkLst>
            <pc:docMk/>
            <pc:sldMk cId="523832338" sldId="332"/>
            <ac:spMk id="40" creationId="{0AE4C84F-7457-4662-AFA3-554A32B9C3DC}"/>
          </ac:spMkLst>
        </pc:spChg>
        <pc:spChg chg="add del">
          <ac:chgData name="Laura Middleton" userId="e25a6d47-6049-4225-8be9-5c03807d0016" providerId="ADAL" clId="{BE1055D8-6181-4CF3-A892-C50059FD4C1B}" dt="2024-03-18T13:41:47.806" v="1318" actId="26606"/>
          <ac:spMkLst>
            <pc:docMk/>
            <pc:sldMk cId="523832338" sldId="332"/>
            <ac:spMk id="42" creationId="{9DF9B39E-8A25-4BC3-B3C0-ACD46B94E6DF}"/>
          </ac:spMkLst>
        </pc:spChg>
        <pc:graphicFrameChg chg="add mod modGraphic">
          <ac:chgData name="Laura Middleton" userId="e25a6d47-6049-4225-8be9-5c03807d0016" providerId="ADAL" clId="{BE1055D8-6181-4CF3-A892-C50059FD4C1B}" dt="2024-03-18T13:52:54.757" v="1322" actId="255"/>
          <ac:graphicFrameMkLst>
            <pc:docMk/>
            <pc:sldMk cId="523832338" sldId="332"/>
            <ac:graphicFrameMk id="19" creationId="{8640C7EF-37BC-E478-5007-AACD018B6B41}"/>
          </ac:graphicFrameMkLst>
        </pc:graphicFrameChg>
        <pc:cxnChg chg="del">
          <ac:chgData name="Laura Middleton" userId="e25a6d47-6049-4225-8be9-5c03807d0016" providerId="ADAL" clId="{BE1055D8-6181-4CF3-A892-C50059FD4C1B}" dt="2024-03-18T13:39:40.147" v="1300" actId="26606"/>
          <ac:cxnSpMkLst>
            <pc:docMk/>
            <pc:sldMk cId="523832338" sldId="332"/>
            <ac:cxnSpMk id="14" creationId="{1AD3A364-FD48-4C42-B623-DAD0C3ED6B47}"/>
          </ac:cxnSpMkLst>
        </pc:cxnChg>
        <pc:cxnChg chg="add del">
          <ac:chgData name="Laura Middleton" userId="e25a6d47-6049-4225-8be9-5c03807d0016" providerId="ADAL" clId="{BE1055D8-6181-4CF3-A892-C50059FD4C1B}" dt="2024-03-18T13:40:15.114" v="1308" actId="26606"/>
          <ac:cxnSpMkLst>
            <pc:docMk/>
            <pc:sldMk cId="523832338" sldId="332"/>
            <ac:cxnSpMk id="27" creationId="{BA91CE2E-0B4F-41F3-95F2-0EB7003685D2}"/>
          </ac:cxnSpMkLst>
        </pc:cxnChg>
        <pc:cxnChg chg="add del">
          <ac:chgData name="Laura Middleton" userId="e25a6d47-6049-4225-8be9-5c03807d0016" providerId="ADAL" clId="{BE1055D8-6181-4CF3-A892-C50059FD4C1B}" dt="2024-03-18T13:40:15.081" v="1307" actId="26606"/>
          <ac:cxnSpMkLst>
            <pc:docMk/>
            <pc:sldMk cId="523832338" sldId="332"/>
            <ac:cxnSpMk id="30" creationId="{5C45FA27-EB18-4E04-8C96-68F7A0BC1DD9}"/>
          </ac:cxnSpMkLst>
        </pc:cxnChg>
        <pc:cxnChg chg="add del">
          <ac:chgData name="Laura Middleton" userId="e25a6d47-6049-4225-8be9-5c03807d0016" providerId="ADAL" clId="{BE1055D8-6181-4CF3-A892-C50059FD4C1B}" dt="2024-03-18T13:40:07.797" v="1303" actId="26606"/>
          <ac:cxnSpMkLst>
            <pc:docMk/>
            <pc:sldMk cId="523832338" sldId="332"/>
            <ac:cxnSpMk id="36" creationId="{BA91CE2E-0B4F-41F3-95F2-0EB7003685D2}"/>
          </ac:cxnSpMkLst>
        </pc:cxnChg>
        <pc:cxnChg chg="add del">
          <ac:chgData name="Laura Middleton" userId="e25a6d47-6049-4225-8be9-5c03807d0016" providerId="ADAL" clId="{BE1055D8-6181-4CF3-A892-C50059FD4C1B}" dt="2024-03-18T13:41:47.806" v="1318" actId="26606"/>
          <ac:cxnSpMkLst>
            <pc:docMk/>
            <pc:sldMk cId="523832338" sldId="332"/>
            <ac:cxnSpMk id="44" creationId="{BA91CE2E-0B4F-41F3-95F2-0EB7003685D2}"/>
          </ac:cxnSpMkLst>
        </pc:cxnChg>
      </pc:sldChg>
      <pc:sldChg chg="addSp delSp modSp mod setBg">
        <pc:chgData name="Laura Middleton" userId="e25a6d47-6049-4225-8be9-5c03807d0016" providerId="ADAL" clId="{BE1055D8-6181-4CF3-A892-C50059FD4C1B}" dt="2024-03-22T15:27:09.848" v="8679" actId="27636"/>
        <pc:sldMkLst>
          <pc:docMk/>
          <pc:sldMk cId="3888848816" sldId="333"/>
        </pc:sldMkLst>
        <pc:spChg chg="mod">
          <ac:chgData name="Laura Middleton" userId="e25a6d47-6049-4225-8be9-5c03807d0016" providerId="ADAL" clId="{BE1055D8-6181-4CF3-A892-C50059FD4C1B}" dt="2024-03-22T13:27:48.989" v="7617" actId="255"/>
          <ac:spMkLst>
            <pc:docMk/>
            <pc:sldMk cId="3888848816" sldId="333"/>
            <ac:spMk id="2" creationId="{E5C0A33F-327D-4894-A740-61480B5F70CE}"/>
          </ac:spMkLst>
        </pc:spChg>
        <pc:spChg chg="del mod">
          <ac:chgData name="Laura Middleton" userId="e25a6d47-6049-4225-8be9-5c03807d0016" providerId="ADAL" clId="{BE1055D8-6181-4CF3-A892-C50059FD4C1B}" dt="2024-03-18T13:32:54.060" v="1278" actId="26606"/>
          <ac:spMkLst>
            <pc:docMk/>
            <pc:sldMk cId="3888848816" sldId="333"/>
            <ac:spMk id="3" creationId="{0C95C58A-3C4D-47C2-BF66-C70F8DD92ACD}"/>
          </ac:spMkLst>
        </pc:spChg>
        <pc:spChg chg="mod">
          <ac:chgData name="Laura Middleton" userId="e25a6d47-6049-4225-8be9-5c03807d0016" providerId="ADAL" clId="{BE1055D8-6181-4CF3-A892-C50059FD4C1B}" dt="2024-03-18T13:32:54.060" v="1278" actId="26606"/>
          <ac:spMkLst>
            <pc:docMk/>
            <pc:sldMk cId="3888848816" sldId="333"/>
            <ac:spMk id="4" creationId="{9B2B652B-C614-49F2-94F5-28EE2D7E2F01}"/>
          </ac:spMkLst>
        </pc:spChg>
        <pc:spChg chg="mod">
          <ac:chgData name="Laura Middleton" userId="e25a6d47-6049-4225-8be9-5c03807d0016" providerId="ADAL" clId="{BE1055D8-6181-4CF3-A892-C50059FD4C1B}" dt="2024-03-22T15:27:09.848" v="8679" actId="27636"/>
          <ac:spMkLst>
            <pc:docMk/>
            <pc:sldMk cId="3888848816" sldId="333"/>
            <ac:spMk id="5" creationId="{D8D9DDE5-470A-4473-A725-3B4A22F13A6F}"/>
          </ac:spMkLst>
        </pc:spChg>
        <pc:spChg chg="del">
          <ac:chgData name="Laura Middleton" userId="e25a6d47-6049-4225-8be9-5c03807d0016" providerId="ADAL" clId="{BE1055D8-6181-4CF3-A892-C50059FD4C1B}" dt="2024-03-18T13:32:54.060" v="1278" actId="26606"/>
          <ac:spMkLst>
            <pc:docMk/>
            <pc:sldMk cId="3888848816" sldId="333"/>
            <ac:spMk id="10" creationId="{39E4C68A-A4A9-48A4-9FF2-D2896B1EA01F}"/>
          </ac:spMkLst>
        </pc:spChg>
        <pc:spChg chg="del">
          <ac:chgData name="Laura Middleton" userId="e25a6d47-6049-4225-8be9-5c03807d0016" providerId="ADAL" clId="{BE1055D8-6181-4CF3-A892-C50059FD4C1B}" dt="2024-03-18T13:32:54.060" v="1278" actId="26606"/>
          <ac:spMkLst>
            <pc:docMk/>
            <pc:sldMk cId="3888848816" sldId="333"/>
            <ac:spMk id="12" creationId="{E2B9AEA5-52CB-49A6-AF8A-33502F291B91}"/>
          </ac:spMkLst>
        </pc:spChg>
        <pc:spChg chg="add">
          <ac:chgData name="Laura Middleton" userId="e25a6d47-6049-4225-8be9-5c03807d0016" providerId="ADAL" clId="{BE1055D8-6181-4CF3-A892-C50059FD4C1B}" dt="2024-03-18T13:32:54.060" v="1278" actId="26606"/>
          <ac:spMkLst>
            <pc:docMk/>
            <pc:sldMk cId="3888848816" sldId="333"/>
            <ac:spMk id="18" creationId="{90AAC386-A18D-4525-AD1B-4D227ED34C84}"/>
          </ac:spMkLst>
        </pc:spChg>
        <pc:graphicFrameChg chg="add mod modGraphic">
          <ac:chgData name="Laura Middleton" userId="e25a6d47-6049-4225-8be9-5c03807d0016" providerId="ADAL" clId="{BE1055D8-6181-4CF3-A892-C50059FD4C1B}" dt="2024-03-18T13:35:19.121" v="1287" actId="20577"/>
          <ac:graphicFrameMkLst>
            <pc:docMk/>
            <pc:sldMk cId="3888848816" sldId="333"/>
            <ac:graphicFrameMk id="14" creationId="{5303F94B-3C1E-8DDC-F7A5-371C56890F8F}"/>
          </ac:graphicFrameMkLst>
        </pc:graphicFrameChg>
        <pc:cxnChg chg="add">
          <ac:chgData name="Laura Middleton" userId="e25a6d47-6049-4225-8be9-5c03807d0016" providerId="ADAL" clId="{BE1055D8-6181-4CF3-A892-C50059FD4C1B}" dt="2024-03-18T13:32:54.060" v="1278" actId="26606"/>
          <ac:cxnSpMkLst>
            <pc:docMk/>
            <pc:sldMk cId="3888848816" sldId="333"/>
            <ac:cxnSpMk id="20" creationId="{C34C4AD0-FE94-4E84-ACA6-CC5BF1A11822}"/>
          </ac:cxnSpMkLst>
        </pc:cxnChg>
      </pc:sldChg>
      <pc:sldChg chg="addSp delSp modSp mod setBg">
        <pc:chgData name="Laura Middleton" userId="e25a6d47-6049-4225-8be9-5c03807d0016" providerId="ADAL" clId="{BE1055D8-6181-4CF3-A892-C50059FD4C1B}" dt="2024-03-22T15:27:09.865" v="8682" actId="27636"/>
        <pc:sldMkLst>
          <pc:docMk/>
          <pc:sldMk cId="1011879795" sldId="334"/>
        </pc:sldMkLst>
        <pc:spChg chg="mod">
          <ac:chgData name="Laura Middleton" userId="e25a6d47-6049-4225-8be9-5c03807d0016" providerId="ADAL" clId="{BE1055D8-6181-4CF3-A892-C50059FD4C1B}" dt="2024-03-18T13:56:17.322" v="1337" actId="26606"/>
          <ac:spMkLst>
            <pc:docMk/>
            <pc:sldMk cId="1011879795" sldId="334"/>
            <ac:spMk id="2" creationId="{159C66D4-F535-4A38-B12D-84FA25AEEDE2}"/>
          </ac:spMkLst>
        </pc:spChg>
        <pc:spChg chg="del mod">
          <ac:chgData name="Laura Middleton" userId="e25a6d47-6049-4225-8be9-5c03807d0016" providerId="ADAL" clId="{BE1055D8-6181-4CF3-A892-C50059FD4C1B}" dt="2024-03-18T13:54:45.521" v="1326" actId="26606"/>
          <ac:spMkLst>
            <pc:docMk/>
            <pc:sldMk cId="1011879795" sldId="334"/>
            <ac:spMk id="3" creationId="{62FD0726-A83F-4A67-8657-11C91E8BEB69}"/>
          </ac:spMkLst>
        </pc:spChg>
        <pc:spChg chg="mod">
          <ac:chgData name="Laura Middleton" userId="e25a6d47-6049-4225-8be9-5c03807d0016" providerId="ADAL" clId="{BE1055D8-6181-4CF3-A892-C50059FD4C1B}" dt="2024-03-18T13:54:45.521" v="1326" actId="26606"/>
          <ac:spMkLst>
            <pc:docMk/>
            <pc:sldMk cId="1011879795" sldId="334"/>
            <ac:spMk id="4" creationId="{DE821127-84AC-4099-9425-7DF91DED2BED}"/>
          </ac:spMkLst>
        </pc:spChg>
        <pc:spChg chg="mod">
          <ac:chgData name="Laura Middleton" userId="e25a6d47-6049-4225-8be9-5c03807d0016" providerId="ADAL" clId="{BE1055D8-6181-4CF3-A892-C50059FD4C1B}" dt="2024-03-22T15:27:09.865" v="8682" actId="27636"/>
          <ac:spMkLst>
            <pc:docMk/>
            <pc:sldMk cId="1011879795" sldId="334"/>
            <ac:spMk id="5" creationId="{364B346E-7501-4DC4-B2CC-4DE9EBF1588F}"/>
          </ac:spMkLst>
        </pc:spChg>
        <pc:spChg chg="del">
          <ac:chgData name="Laura Middleton" userId="e25a6d47-6049-4225-8be9-5c03807d0016" providerId="ADAL" clId="{BE1055D8-6181-4CF3-A892-C50059FD4C1B}" dt="2024-03-18T13:54:45.521" v="1326" actId="26606"/>
          <ac:spMkLst>
            <pc:docMk/>
            <pc:sldMk cId="1011879795" sldId="334"/>
            <ac:spMk id="10" creationId="{39E4C68A-A4A9-48A4-9FF2-D2896B1EA01F}"/>
          </ac:spMkLst>
        </pc:spChg>
        <pc:spChg chg="del">
          <ac:chgData name="Laura Middleton" userId="e25a6d47-6049-4225-8be9-5c03807d0016" providerId="ADAL" clId="{BE1055D8-6181-4CF3-A892-C50059FD4C1B}" dt="2024-03-18T13:54:45.521" v="1326" actId="26606"/>
          <ac:spMkLst>
            <pc:docMk/>
            <pc:sldMk cId="1011879795" sldId="334"/>
            <ac:spMk id="12" creationId="{E2B9AEA5-52CB-49A6-AF8A-33502F291B91}"/>
          </ac:spMkLst>
        </pc:spChg>
        <pc:spChg chg="add del">
          <ac:chgData name="Laura Middleton" userId="e25a6d47-6049-4225-8be9-5c03807d0016" providerId="ADAL" clId="{BE1055D8-6181-4CF3-A892-C50059FD4C1B}" dt="2024-03-18T13:56:17.288" v="1336" actId="26606"/>
          <ac:spMkLst>
            <pc:docMk/>
            <pc:sldMk cId="1011879795" sldId="334"/>
            <ac:spMk id="19" creationId="{883F9AA6-0DA9-4F38-AA8A-C355838EB933}"/>
          </ac:spMkLst>
        </pc:spChg>
        <pc:graphicFrameChg chg="add mod modGraphic">
          <ac:chgData name="Laura Middleton" userId="e25a6d47-6049-4225-8be9-5c03807d0016" providerId="ADAL" clId="{BE1055D8-6181-4CF3-A892-C50059FD4C1B}" dt="2024-03-18T14:01:15.573" v="1371" actId="20577"/>
          <ac:graphicFrameMkLst>
            <pc:docMk/>
            <pc:sldMk cId="1011879795" sldId="334"/>
            <ac:graphicFrameMk id="14" creationId="{37CEB13C-8EC4-4DF7-F4DE-C749800DE007}"/>
          </ac:graphicFrameMkLst>
        </pc:graphicFrameChg>
        <pc:cxnChg chg="add del">
          <ac:chgData name="Laura Middleton" userId="e25a6d47-6049-4225-8be9-5c03807d0016" providerId="ADAL" clId="{BE1055D8-6181-4CF3-A892-C50059FD4C1B}" dt="2024-03-18T13:56:17.288" v="1336" actId="26606"/>
          <ac:cxnSpMkLst>
            <pc:docMk/>
            <pc:sldMk cId="1011879795" sldId="334"/>
            <ac:cxnSpMk id="21" creationId="{5C45FA27-EB18-4E04-8C96-68F7A0BC1DD9}"/>
          </ac:cxnSpMkLst>
        </pc:cxnChg>
      </pc:sldChg>
      <pc:sldChg chg="modSp mod setBg">
        <pc:chgData name="Laura Middleton" userId="e25a6d47-6049-4225-8be9-5c03807d0016" providerId="ADAL" clId="{BE1055D8-6181-4CF3-A892-C50059FD4C1B}" dt="2024-03-22T15:27:09.966" v="8701" actId="27636"/>
        <pc:sldMkLst>
          <pc:docMk/>
          <pc:sldMk cId="1666173605" sldId="335"/>
        </pc:sldMkLst>
        <pc:spChg chg="mod">
          <ac:chgData name="Laura Middleton" userId="e25a6d47-6049-4225-8be9-5c03807d0016" providerId="ADAL" clId="{BE1055D8-6181-4CF3-A892-C50059FD4C1B}" dt="2024-03-22T15:27:09.966" v="8701" actId="27636"/>
          <ac:spMkLst>
            <pc:docMk/>
            <pc:sldMk cId="1666173605" sldId="335"/>
            <ac:spMk id="5" creationId="{49C673DE-B175-4699-A9DB-DB46C111759E}"/>
          </ac:spMkLst>
        </pc:spChg>
      </pc:sldChg>
      <pc:sldChg chg="addSp delSp modSp mod setBg">
        <pc:chgData name="Laura Middleton" userId="e25a6d47-6049-4225-8be9-5c03807d0016" providerId="ADAL" clId="{BE1055D8-6181-4CF3-A892-C50059FD4C1B}" dt="2024-03-22T15:27:09.977" v="8703" actId="27636"/>
        <pc:sldMkLst>
          <pc:docMk/>
          <pc:sldMk cId="3159940135" sldId="336"/>
        </pc:sldMkLst>
        <pc:spChg chg="mod">
          <ac:chgData name="Laura Middleton" userId="e25a6d47-6049-4225-8be9-5c03807d0016" providerId="ADAL" clId="{BE1055D8-6181-4CF3-A892-C50059FD4C1B}" dt="2024-03-18T15:40:19.593" v="3425" actId="26606"/>
          <ac:spMkLst>
            <pc:docMk/>
            <pc:sldMk cId="3159940135" sldId="336"/>
            <ac:spMk id="2" creationId="{69FB77EE-B05F-4692-A4A9-7EAB3F10E0C7}"/>
          </ac:spMkLst>
        </pc:spChg>
        <pc:spChg chg="mod">
          <ac:chgData name="Laura Middleton" userId="e25a6d47-6049-4225-8be9-5c03807d0016" providerId="ADAL" clId="{BE1055D8-6181-4CF3-A892-C50059FD4C1B}" dt="2024-03-22T15:27:09.977" v="8703" actId="27636"/>
          <ac:spMkLst>
            <pc:docMk/>
            <pc:sldMk cId="3159940135" sldId="336"/>
            <ac:spMk id="5" creationId="{781FB4A9-0738-465E-8DEE-524B327A3F7B}"/>
          </ac:spMkLst>
        </pc:spChg>
        <pc:spChg chg="mod">
          <ac:chgData name="Laura Middleton" userId="e25a6d47-6049-4225-8be9-5c03807d0016" providerId="ADAL" clId="{BE1055D8-6181-4CF3-A892-C50059FD4C1B}" dt="2024-03-18T15:41:38.121" v="3436" actId="113"/>
          <ac:spMkLst>
            <pc:docMk/>
            <pc:sldMk cId="3159940135" sldId="336"/>
            <ac:spMk id="26" creationId="{508ECE25-6713-443F-8F9E-6B54D188E62D}"/>
          </ac:spMkLst>
        </pc:spChg>
        <pc:spChg chg="del">
          <ac:chgData name="Laura Middleton" userId="e25a6d47-6049-4225-8be9-5c03807d0016" providerId="ADAL" clId="{BE1055D8-6181-4CF3-A892-C50059FD4C1B}" dt="2024-03-18T15:40:19.593" v="3425" actId="26606"/>
          <ac:spMkLst>
            <pc:docMk/>
            <pc:sldMk cId="3159940135" sldId="336"/>
            <ac:spMk id="31" creationId="{4FAE1107-CEC3-4041-8BAA-CDB6F6759B35}"/>
          </ac:spMkLst>
        </pc:spChg>
        <pc:spChg chg="add">
          <ac:chgData name="Laura Middleton" userId="e25a6d47-6049-4225-8be9-5c03807d0016" providerId="ADAL" clId="{BE1055D8-6181-4CF3-A892-C50059FD4C1B}" dt="2024-03-18T15:40:19.593" v="3425" actId="26606"/>
          <ac:spMkLst>
            <pc:docMk/>
            <pc:sldMk cId="3159940135" sldId="336"/>
            <ac:spMk id="38" creationId="{CBDDD243-ED5F-4896-B18B-ABCF4B7E12C9}"/>
          </ac:spMkLst>
        </pc:spChg>
        <pc:spChg chg="add">
          <ac:chgData name="Laura Middleton" userId="e25a6d47-6049-4225-8be9-5c03807d0016" providerId="ADAL" clId="{BE1055D8-6181-4CF3-A892-C50059FD4C1B}" dt="2024-03-18T15:40:19.593" v="3425" actId="26606"/>
          <ac:spMkLst>
            <pc:docMk/>
            <pc:sldMk cId="3159940135" sldId="336"/>
            <ac:spMk id="40" creationId="{319E6BB3-DF2B-4751-97C5-B3DB949AED9A}"/>
          </ac:spMkLst>
        </pc:spChg>
        <pc:picChg chg="mod">
          <ac:chgData name="Laura Middleton" userId="e25a6d47-6049-4225-8be9-5c03807d0016" providerId="ADAL" clId="{BE1055D8-6181-4CF3-A892-C50059FD4C1B}" dt="2024-03-18T15:41:02.154" v="3434" actId="14100"/>
          <ac:picMkLst>
            <pc:docMk/>
            <pc:sldMk cId="3159940135" sldId="336"/>
            <ac:picMk id="7" creationId="{84A4D197-B226-4227-BF94-26C5CC2CFCB0}"/>
          </ac:picMkLst>
        </pc:picChg>
        <pc:cxnChg chg="del">
          <ac:chgData name="Laura Middleton" userId="e25a6d47-6049-4225-8be9-5c03807d0016" providerId="ADAL" clId="{BE1055D8-6181-4CF3-A892-C50059FD4C1B}" dt="2024-03-18T15:40:19.593" v="3425" actId="26606"/>
          <ac:cxnSpMkLst>
            <pc:docMk/>
            <pc:sldMk cId="3159940135" sldId="336"/>
            <ac:cxnSpMk id="33" creationId="{1AEA88FB-F5DD-45CE-AAE1-7B33D0ABDD25}"/>
          </ac:cxnSpMkLst>
        </pc:cxnChg>
        <pc:cxnChg chg="add">
          <ac:chgData name="Laura Middleton" userId="e25a6d47-6049-4225-8be9-5c03807d0016" providerId="ADAL" clId="{BE1055D8-6181-4CF3-A892-C50059FD4C1B}" dt="2024-03-18T15:40:19.593" v="3425" actId="26606"/>
          <ac:cxnSpMkLst>
            <pc:docMk/>
            <pc:sldMk cId="3159940135" sldId="336"/>
            <ac:cxnSpMk id="42" creationId="{A61721DD-D110-44EE-82A7-D56AB687E614}"/>
          </ac:cxnSpMkLst>
        </pc:cxnChg>
      </pc:sldChg>
      <pc:sldChg chg="addSp delSp modSp mod setBg modClrScheme delDesignElem chgLayout">
        <pc:chgData name="Laura Middleton" userId="e25a6d47-6049-4225-8be9-5c03807d0016" providerId="ADAL" clId="{BE1055D8-6181-4CF3-A892-C50059FD4C1B}" dt="2024-03-22T15:27:09.972" v="8702" actId="27636"/>
        <pc:sldMkLst>
          <pc:docMk/>
          <pc:sldMk cId="4232206106" sldId="337"/>
        </pc:sldMkLst>
        <pc:spChg chg="mod ord">
          <ac:chgData name="Laura Middleton" userId="e25a6d47-6049-4225-8be9-5c03807d0016" providerId="ADAL" clId="{BE1055D8-6181-4CF3-A892-C50059FD4C1B}" dt="2024-03-21T20:24:55.075" v="6882" actId="700"/>
          <ac:spMkLst>
            <pc:docMk/>
            <pc:sldMk cId="4232206106" sldId="337"/>
            <ac:spMk id="2" creationId="{ECF271D7-6A7E-4391-B9D0-F1EB3E42149E}"/>
          </ac:spMkLst>
        </pc:spChg>
        <pc:spChg chg="add del mod ord">
          <ac:chgData name="Laura Middleton" userId="e25a6d47-6049-4225-8be9-5c03807d0016" providerId="ADAL" clId="{BE1055D8-6181-4CF3-A892-C50059FD4C1B}" dt="2024-03-21T20:23:50.836" v="6869" actId="700"/>
          <ac:spMkLst>
            <pc:docMk/>
            <pc:sldMk cId="4232206106" sldId="337"/>
            <ac:spMk id="3" creationId="{7C8A166B-51BE-8BC4-B282-2A1A1DD69332}"/>
          </ac:spMkLst>
        </pc:spChg>
        <pc:spChg chg="mod ord">
          <ac:chgData name="Laura Middleton" userId="e25a6d47-6049-4225-8be9-5c03807d0016" providerId="ADAL" clId="{BE1055D8-6181-4CF3-A892-C50059FD4C1B}" dt="2024-03-21T20:24:55.075" v="6882" actId="700"/>
          <ac:spMkLst>
            <pc:docMk/>
            <pc:sldMk cId="4232206106" sldId="337"/>
            <ac:spMk id="4" creationId="{C6810EA6-0CA7-4A8D-A4FE-CB30E0ADD851}"/>
          </ac:spMkLst>
        </pc:spChg>
        <pc:spChg chg="mod ord">
          <ac:chgData name="Laura Middleton" userId="e25a6d47-6049-4225-8be9-5c03807d0016" providerId="ADAL" clId="{BE1055D8-6181-4CF3-A892-C50059FD4C1B}" dt="2024-03-22T15:27:09.972" v="8702" actId="27636"/>
          <ac:spMkLst>
            <pc:docMk/>
            <pc:sldMk cId="4232206106" sldId="337"/>
            <ac:spMk id="5" creationId="{EE598996-596C-43AD-9FFF-FADF029B50A0}"/>
          </ac:spMkLst>
        </pc:spChg>
        <pc:spChg chg="add del mod ord">
          <ac:chgData name="Laura Middleton" userId="e25a6d47-6049-4225-8be9-5c03807d0016" providerId="ADAL" clId="{BE1055D8-6181-4CF3-A892-C50059FD4C1B}" dt="2024-03-21T20:23:50.836" v="6869" actId="700"/>
          <ac:spMkLst>
            <pc:docMk/>
            <pc:sldMk cId="4232206106" sldId="337"/>
            <ac:spMk id="7" creationId="{A9D940DB-EDD6-9609-B31C-DD731B42DA1B}"/>
          </ac:spMkLst>
        </pc:spChg>
        <pc:spChg chg="add del mod ord">
          <ac:chgData name="Laura Middleton" userId="e25a6d47-6049-4225-8be9-5c03807d0016" providerId="ADAL" clId="{BE1055D8-6181-4CF3-A892-C50059FD4C1B}" dt="2024-03-21T20:23:50.836" v="6869" actId="700"/>
          <ac:spMkLst>
            <pc:docMk/>
            <pc:sldMk cId="4232206106" sldId="337"/>
            <ac:spMk id="8" creationId="{EF45F609-3121-BAD3-372B-2D51E2130B9D}"/>
          </ac:spMkLst>
        </pc:spChg>
        <pc:spChg chg="add del mod ord">
          <ac:chgData name="Laura Middleton" userId="e25a6d47-6049-4225-8be9-5c03807d0016" providerId="ADAL" clId="{BE1055D8-6181-4CF3-A892-C50059FD4C1B}" dt="2024-03-21T20:24:27.915" v="6881" actId="700"/>
          <ac:spMkLst>
            <pc:docMk/>
            <pc:sldMk cId="4232206106" sldId="337"/>
            <ac:spMk id="10" creationId="{E06E1066-B461-13FB-1030-17B4FF3837A0}"/>
          </ac:spMkLst>
        </pc:spChg>
        <pc:spChg chg="add del mod ord">
          <ac:chgData name="Laura Middleton" userId="e25a6d47-6049-4225-8be9-5c03807d0016" providerId="ADAL" clId="{BE1055D8-6181-4CF3-A892-C50059FD4C1B}" dt="2024-03-21T20:24:27.915" v="6881" actId="700"/>
          <ac:spMkLst>
            <pc:docMk/>
            <pc:sldMk cId="4232206106" sldId="337"/>
            <ac:spMk id="11" creationId="{4ABCB01F-2A89-DE03-A6E1-94C0AAD06190}"/>
          </ac:spMkLst>
        </pc:spChg>
        <pc:spChg chg="add del mod ord">
          <ac:chgData name="Laura Middleton" userId="e25a6d47-6049-4225-8be9-5c03807d0016" providerId="ADAL" clId="{BE1055D8-6181-4CF3-A892-C50059FD4C1B}" dt="2024-03-21T20:24:27.915" v="6881" actId="700"/>
          <ac:spMkLst>
            <pc:docMk/>
            <pc:sldMk cId="4232206106" sldId="337"/>
            <ac:spMk id="12" creationId="{CF5192C5-CEB7-FE88-1B1B-2127E7815C2D}"/>
          </ac:spMkLst>
        </pc:spChg>
        <pc:spChg chg="mod ord">
          <ac:chgData name="Laura Middleton" userId="e25a6d47-6049-4225-8be9-5c03807d0016" providerId="ADAL" clId="{BE1055D8-6181-4CF3-A892-C50059FD4C1B}" dt="2024-03-21T20:25:46.388" v="6892" actId="207"/>
          <ac:spMkLst>
            <pc:docMk/>
            <pc:sldMk cId="4232206106" sldId="337"/>
            <ac:spMk id="62" creationId="{B35BC270-6A88-4357-BE4B-A6E6C510D359}"/>
          </ac:spMkLst>
        </pc:spChg>
        <pc:spChg chg="add del">
          <ac:chgData name="Laura Middleton" userId="e25a6d47-6049-4225-8be9-5c03807d0016" providerId="ADAL" clId="{BE1055D8-6181-4CF3-A892-C50059FD4C1B}" dt="2024-03-21T20:24:55.075" v="6882" actId="700"/>
          <ac:spMkLst>
            <pc:docMk/>
            <pc:sldMk cId="4232206106" sldId="337"/>
            <ac:spMk id="67" creationId="{CA4D39DB-AFA4-47BA-A7F2-13A71D210C66}"/>
          </ac:spMkLst>
        </pc:spChg>
        <pc:picChg chg="mod ord">
          <ac:chgData name="Laura Middleton" userId="e25a6d47-6049-4225-8be9-5c03807d0016" providerId="ADAL" clId="{BE1055D8-6181-4CF3-A892-C50059FD4C1B}" dt="2024-03-21T20:22:00.806" v="6861" actId="26606"/>
          <ac:picMkLst>
            <pc:docMk/>
            <pc:sldMk cId="4232206106" sldId="337"/>
            <ac:picMk id="6" creationId="{00000000-0000-0000-0000-000000000000}"/>
          </ac:picMkLst>
        </pc:picChg>
        <pc:picChg chg="add mod">
          <ac:chgData name="Laura Middleton" userId="e25a6d47-6049-4225-8be9-5c03807d0016" providerId="ADAL" clId="{BE1055D8-6181-4CF3-A892-C50059FD4C1B}" dt="2024-03-21T20:23:50.012" v="6868"/>
          <ac:picMkLst>
            <pc:docMk/>
            <pc:sldMk cId="4232206106" sldId="337"/>
            <ac:picMk id="9" creationId="{01115589-804C-4B64-C74E-6BB799D2DA6B}"/>
          </ac:picMkLst>
        </pc:picChg>
      </pc:sldChg>
      <pc:sldChg chg="del setBg">
        <pc:chgData name="Laura Middleton" userId="e25a6d47-6049-4225-8be9-5c03807d0016" providerId="ADAL" clId="{BE1055D8-6181-4CF3-A892-C50059FD4C1B}" dt="2024-03-18T15:46:48.541" v="3603" actId="2696"/>
        <pc:sldMkLst>
          <pc:docMk/>
          <pc:sldMk cId="2562722536" sldId="338"/>
        </pc:sldMkLst>
      </pc:sldChg>
      <pc:sldChg chg="addSp delSp modSp mod setBg setClrOvrMap">
        <pc:chgData name="Laura Middleton" userId="e25a6d47-6049-4225-8be9-5c03807d0016" providerId="ADAL" clId="{BE1055D8-6181-4CF3-A892-C50059FD4C1B}" dt="2024-03-22T20:48:10.296" v="9069" actId="20577"/>
        <pc:sldMkLst>
          <pc:docMk/>
          <pc:sldMk cId="2210281279" sldId="339"/>
        </pc:sldMkLst>
        <pc:spChg chg="mod">
          <ac:chgData name="Laura Middleton" userId="e25a6d47-6049-4225-8be9-5c03807d0016" providerId="ADAL" clId="{BE1055D8-6181-4CF3-A892-C50059FD4C1B}" dt="2024-03-18T15:45:51.354" v="3602" actId="26606"/>
          <ac:spMkLst>
            <pc:docMk/>
            <pc:sldMk cId="2210281279" sldId="339"/>
            <ac:spMk id="2" creationId="{D961C701-0104-4702-8811-A780B16EB9E8}"/>
          </ac:spMkLst>
        </pc:spChg>
        <pc:spChg chg="add del mod">
          <ac:chgData name="Laura Middleton" userId="e25a6d47-6049-4225-8be9-5c03807d0016" providerId="ADAL" clId="{BE1055D8-6181-4CF3-A892-C50059FD4C1B}" dt="2024-03-18T15:45:51.354" v="3602" actId="26606"/>
          <ac:spMkLst>
            <pc:docMk/>
            <pc:sldMk cId="2210281279" sldId="339"/>
            <ac:spMk id="3" creationId="{9A0840E7-CA47-4571-9FF4-857E611794A0}"/>
          </ac:spMkLst>
        </pc:spChg>
        <pc:spChg chg="mod">
          <ac:chgData name="Laura Middleton" userId="e25a6d47-6049-4225-8be9-5c03807d0016" providerId="ADAL" clId="{BE1055D8-6181-4CF3-A892-C50059FD4C1B}" dt="2024-03-18T15:45:51.354" v="3602" actId="26606"/>
          <ac:spMkLst>
            <pc:docMk/>
            <pc:sldMk cId="2210281279" sldId="339"/>
            <ac:spMk id="4" creationId="{746A97A9-A42E-4B19-B0BA-AD99E56EBC8A}"/>
          </ac:spMkLst>
        </pc:spChg>
        <pc:spChg chg="mod">
          <ac:chgData name="Laura Middleton" userId="e25a6d47-6049-4225-8be9-5c03807d0016" providerId="ADAL" clId="{BE1055D8-6181-4CF3-A892-C50059FD4C1B}" dt="2024-03-22T15:27:09.986" v="8705" actId="27636"/>
          <ac:spMkLst>
            <pc:docMk/>
            <pc:sldMk cId="2210281279" sldId="339"/>
            <ac:spMk id="5" creationId="{2ED4F148-132D-4FB2-BE1A-499C1538D996}"/>
          </ac:spMkLst>
        </pc:spChg>
        <pc:spChg chg="add del">
          <ac:chgData name="Laura Middleton" userId="e25a6d47-6049-4225-8be9-5c03807d0016" providerId="ADAL" clId="{BE1055D8-6181-4CF3-A892-C50059FD4C1B}" dt="2024-03-18T15:45:51.354" v="3602" actId="26606"/>
          <ac:spMkLst>
            <pc:docMk/>
            <pc:sldMk cId="2210281279" sldId="339"/>
            <ac:spMk id="22" creationId="{007CF805-C4DF-4548-AA08-7997CD552487}"/>
          </ac:spMkLst>
        </pc:spChg>
        <pc:spChg chg="add del">
          <ac:chgData name="Laura Middleton" userId="e25a6d47-6049-4225-8be9-5c03807d0016" providerId="ADAL" clId="{BE1055D8-6181-4CF3-A892-C50059FD4C1B}" dt="2024-03-18T15:45:51.354" v="3602" actId="26606"/>
          <ac:spMkLst>
            <pc:docMk/>
            <pc:sldMk cId="2210281279" sldId="339"/>
            <ac:spMk id="24" creationId="{BC82E0D7-37D0-4C31-B2DA-233C8F10C968}"/>
          </ac:spMkLst>
        </pc:spChg>
        <pc:spChg chg="add del">
          <ac:chgData name="Laura Middleton" userId="e25a6d47-6049-4225-8be9-5c03807d0016" providerId="ADAL" clId="{BE1055D8-6181-4CF3-A892-C50059FD4C1B}" dt="2024-03-18T15:45:51.354" v="3602" actId="26606"/>
          <ac:spMkLst>
            <pc:docMk/>
            <pc:sldMk cId="2210281279" sldId="339"/>
            <ac:spMk id="28" creationId="{F9F40211-4307-4706-AE59-83AC153FBFFA}"/>
          </ac:spMkLst>
        </pc:spChg>
        <pc:spChg chg="add">
          <ac:chgData name="Laura Middleton" userId="e25a6d47-6049-4225-8be9-5c03807d0016" providerId="ADAL" clId="{BE1055D8-6181-4CF3-A892-C50059FD4C1B}" dt="2024-03-18T15:45:51.354" v="3602" actId="26606"/>
          <ac:spMkLst>
            <pc:docMk/>
            <pc:sldMk cId="2210281279" sldId="339"/>
            <ac:spMk id="34" creationId="{90AAC386-A18D-4525-AD1B-4D227ED34C84}"/>
          </ac:spMkLst>
        </pc:spChg>
        <pc:graphicFrameChg chg="add del">
          <ac:chgData name="Laura Middleton" userId="e25a6d47-6049-4225-8be9-5c03807d0016" providerId="ADAL" clId="{BE1055D8-6181-4CF3-A892-C50059FD4C1B}" dt="2024-03-18T15:45:51.322" v="3601" actId="26606"/>
          <ac:graphicFrameMkLst>
            <pc:docMk/>
            <pc:sldMk cId="2210281279" sldId="339"/>
            <ac:graphicFrameMk id="30" creationId="{6595A78A-CA12-0ED8-92E1-66B49BE57C81}"/>
          </ac:graphicFrameMkLst>
        </pc:graphicFrameChg>
        <pc:graphicFrameChg chg="add mod">
          <ac:chgData name="Laura Middleton" userId="e25a6d47-6049-4225-8be9-5c03807d0016" providerId="ADAL" clId="{BE1055D8-6181-4CF3-A892-C50059FD4C1B}" dt="2024-03-22T20:48:10.296" v="9069" actId="20577"/>
          <ac:graphicFrameMkLst>
            <pc:docMk/>
            <pc:sldMk cId="2210281279" sldId="339"/>
            <ac:graphicFrameMk id="32" creationId="{DFDFE7E0-B9BB-4C65-BDE4-9C729D8BAF78}"/>
          </ac:graphicFrameMkLst>
        </pc:graphicFrameChg>
        <pc:cxnChg chg="add del">
          <ac:chgData name="Laura Middleton" userId="e25a6d47-6049-4225-8be9-5c03807d0016" providerId="ADAL" clId="{BE1055D8-6181-4CF3-A892-C50059FD4C1B}" dt="2024-03-18T15:45:51.354" v="3602" actId="26606"/>
          <ac:cxnSpMkLst>
            <pc:docMk/>
            <pc:sldMk cId="2210281279" sldId="339"/>
            <ac:cxnSpMk id="26" creationId="{1AD3A364-FD48-4C42-B623-DAD0C3ED6B47}"/>
          </ac:cxnSpMkLst>
        </pc:cxnChg>
        <pc:cxnChg chg="add">
          <ac:chgData name="Laura Middleton" userId="e25a6d47-6049-4225-8be9-5c03807d0016" providerId="ADAL" clId="{BE1055D8-6181-4CF3-A892-C50059FD4C1B}" dt="2024-03-18T15:45:51.354" v="3602" actId="26606"/>
          <ac:cxnSpMkLst>
            <pc:docMk/>
            <pc:sldMk cId="2210281279" sldId="339"/>
            <ac:cxnSpMk id="36" creationId="{C34C4AD0-FE94-4E84-ACA6-CC5BF1A11822}"/>
          </ac:cxnSpMkLst>
        </pc:cxnChg>
      </pc:sldChg>
      <pc:sldChg chg="addSp delSp modSp mod setBg">
        <pc:chgData name="Laura Middleton" userId="e25a6d47-6049-4225-8be9-5c03807d0016" providerId="ADAL" clId="{BE1055D8-6181-4CF3-A892-C50059FD4C1B}" dt="2024-03-22T15:27:09.981" v="8704" actId="27636"/>
        <pc:sldMkLst>
          <pc:docMk/>
          <pc:sldMk cId="94241123" sldId="340"/>
        </pc:sldMkLst>
        <pc:spChg chg="mod">
          <ac:chgData name="Laura Middleton" userId="e25a6d47-6049-4225-8be9-5c03807d0016" providerId="ADAL" clId="{BE1055D8-6181-4CF3-A892-C50059FD4C1B}" dt="2024-03-21T19:50:21.712" v="6830" actId="26606"/>
          <ac:spMkLst>
            <pc:docMk/>
            <pc:sldMk cId="94241123" sldId="340"/>
            <ac:spMk id="2" creationId="{F9822A16-AFAF-4926-9D40-EB8055A752C0}"/>
          </ac:spMkLst>
        </pc:spChg>
        <pc:spChg chg="mod">
          <ac:chgData name="Laura Middleton" userId="e25a6d47-6049-4225-8be9-5c03807d0016" providerId="ADAL" clId="{BE1055D8-6181-4CF3-A892-C50059FD4C1B}" dt="2024-03-21T19:50:21.712" v="6830" actId="26606"/>
          <ac:spMkLst>
            <pc:docMk/>
            <pc:sldMk cId="94241123" sldId="340"/>
            <ac:spMk id="4" creationId="{AD2903BC-279B-4EFB-9138-13DD7F71D81F}"/>
          </ac:spMkLst>
        </pc:spChg>
        <pc:spChg chg="mod">
          <ac:chgData name="Laura Middleton" userId="e25a6d47-6049-4225-8be9-5c03807d0016" providerId="ADAL" clId="{BE1055D8-6181-4CF3-A892-C50059FD4C1B}" dt="2024-03-22T15:27:09.981" v="8704" actId="27636"/>
          <ac:spMkLst>
            <pc:docMk/>
            <pc:sldMk cId="94241123" sldId="340"/>
            <ac:spMk id="5" creationId="{756C2E31-8B27-4E19-B9CE-EAD3D87892BA}"/>
          </ac:spMkLst>
        </pc:spChg>
        <pc:spChg chg="mod ord">
          <ac:chgData name="Laura Middleton" userId="e25a6d47-6049-4225-8be9-5c03807d0016" providerId="ADAL" clId="{BE1055D8-6181-4CF3-A892-C50059FD4C1B}" dt="2024-03-21T19:50:21.712" v="6830" actId="26606"/>
          <ac:spMkLst>
            <pc:docMk/>
            <pc:sldMk cId="94241123" sldId="340"/>
            <ac:spMk id="13" creationId="{0B8FE8E7-4A31-4E63-B65A-49600D212305}"/>
          </ac:spMkLst>
        </pc:spChg>
        <pc:spChg chg="del">
          <ac:chgData name="Laura Middleton" userId="e25a6d47-6049-4225-8be9-5c03807d0016" providerId="ADAL" clId="{BE1055D8-6181-4CF3-A892-C50059FD4C1B}" dt="2024-03-18T15:42:57.372" v="3471" actId="26606"/>
          <ac:spMkLst>
            <pc:docMk/>
            <pc:sldMk cId="94241123" sldId="340"/>
            <ac:spMk id="52" creationId="{CA4D39DB-AFA4-47BA-A7F2-13A71D210C66}"/>
          </ac:spMkLst>
        </pc:spChg>
        <pc:spChg chg="add del">
          <ac:chgData name="Laura Middleton" userId="e25a6d47-6049-4225-8be9-5c03807d0016" providerId="ADAL" clId="{BE1055D8-6181-4CF3-A892-C50059FD4C1B}" dt="2024-03-21T19:50:00.569" v="6829" actId="26606"/>
          <ac:spMkLst>
            <pc:docMk/>
            <pc:sldMk cId="94241123" sldId="340"/>
            <ac:spMk id="57" creationId="{4038CB10-1F5C-4D54-9DF7-12586DE5B007}"/>
          </ac:spMkLst>
        </pc:spChg>
        <pc:spChg chg="add del">
          <ac:chgData name="Laura Middleton" userId="e25a6d47-6049-4225-8be9-5c03807d0016" providerId="ADAL" clId="{BE1055D8-6181-4CF3-A892-C50059FD4C1B}" dt="2024-03-21T19:50:00.569" v="6829" actId="26606"/>
          <ac:spMkLst>
            <pc:docMk/>
            <pc:sldMk cId="94241123" sldId="340"/>
            <ac:spMk id="59" creationId="{73ED6512-6858-4552-B699-9A97FE9A4EA2}"/>
          </ac:spMkLst>
        </pc:spChg>
        <pc:spChg chg="add del">
          <ac:chgData name="Laura Middleton" userId="e25a6d47-6049-4225-8be9-5c03807d0016" providerId="ADAL" clId="{BE1055D8-6181-4CF3-A892-C50059FD4C1B}" dt="2024-03-21T19:50:21.712" v="6830" actId="26606"/>
          <ac:spMkLst>
            <pc:docMk/>
            <pc:sldMk cId="94241123" sldId="340"/>
            <ac:spMk id="61" creationId="{A23430B4-C2B6-48DA-A79F-757492AF8EB6}"/>
          </ac:spMkLst>
        </pc:spChg>
        <pc:spChg chg="add del">
          <ac:chgData name="Laura Middleton" userId="e25a6d47-6049-4225-8be9-5c03807d0016" providerId="ADAL" clId="{BE1055D8-6181-4CF3-A892-C50059FD4C1B}" dt="2024-03-21T19:49:14.532" v="6828" actId="26606"/>
          <ac:spMkLst>
            <pc:docMk/>
            <pc:sldMk cId="94241123" sldId="340"/>
            <ac:spMk id="64" creationId="{A23430B4-C2B6-48DA-A79F-757492AF8EB6}"/>
          </ac:spMkLst>
        </pc:spChg>
        <pc:spChg chg="add">
          <ac:chgData name="Laura Middleton" userId="e25a6d47-6049-4225-8be9-5c03807d0016" providerId="ADAL" clId="{BE1055D8-6181-4CF3-A892-C50059FD4C1B}" dt="2024-03-21T19:50:21.712" v="6830" actId="26606"/>
          <ac:spMkLst>
            <pc:docMk/>
            <pc:sldMk cId="94241123" sldId="340"/>
            <ac:spMk id="67" creationId="{27B7C6F6-4579-4D42-9857-ED1B2EE07B99}"/>
          </ac:spMkLst>
        </pc:spChg>
        <pc:spChg chg="add">
          <ac:chgData name="Laura Middleton" userId="e25a6d47-6049-4225-8be9-5c03807d0016" providerId="ADAL" clId="{BE1055D8-6181-4CF3-A892-C50059FD4C1B}" dt="2024-03-21T19:50:21.712" v="6830" actId="26606"/>
          <ac:spMkLst>
            <pc:docMk/>
            <pc:sldMk cId="94241123" sldId="340"/>
            <ac:spMk id="69" creationId="{7E6D8249-E901-4E71-B15A-A7F5D7F7B0E1}"/>
          </ac:spMkLst>
        </pc:spChg>
        <pc:picChg chg="add mod">
          <ac:chgData name="Laura Middleton" userId="e25a6d47-6049-4225-8be9-5c03807d0016" providerId="ADAL" clId="{BE1055D8-6181-4CF3-A892-C50059FD4C1B}" dt="2024-03-21T19:51:38.765" v="6842" actId="1076"/>
          <ac:picMkLst>
            <pc:docMk/>
            <pc:sldMk cId="94241123" sldId="340"/>
            <ac:picMk id="3" creationId="{CB4A3C2D-B19D-CCD6-38F6-1CC8578E7FF8}"/>
          </ac:picMkLst>
        </pc:picChg>
        <pc:picChg chg="add mod">
          <ac:chgData name="Laura Middleton" userId="e25a6d47-6049-4225-8be9-5c03807d0016" providerId="ADAL" clId="{BE1055D8-6181-4CF3-A892-C50059FD4C1B}" dt="2024-03-21T19:51:26.142" v="6837"/>
          <ac:picMkLst>
            <pc:docMk/>
            <pc:sldMk cId="94241123" sldId="340"/>
            <ac:picMk id="6" creationId="{B3526B7C-B116-9F57-B168-7FA365E7A652}"/>
          </ac:picMkLst>
        </pc:picChg>
        <pc:picChg chg="add mod">
          <ac:chgData name="Laura Middleton" userId="e25a6d47-6049-4225-8be9-5c03807d0016" providerId="ADAL" clId="{BE1055D8-6181-4CF3-A892-C50059FD4C1B}" dt="2024-03-21T19:52:30.486" v="6851" actId="1076"/>
          <ac:picMkLst>
            <pc:docMk/>
            <pc:sldMk cId="94241123" sldId="340"/>
            <ac:picMk id="7" creationId="{83A682D5-2D4E-0FB1-C74C-80A6DC79DAC5}"/>
          </ac:picMkLst>
        </pc:picChg>
        <pc:picChg chg="mod">
          <ac:chgData name="Laura Middleton" userId="e25a6d47-6049-4225-8be9-5c03807d0016" providerId="ADAL" clId="{BE1055D8-6181-4CF3-A892-C50059FD4C1B}" dt="2024-03-21T19:51:48.572" v="6843" actId="14826"/>
          <ac:picMkLst>
            <pc:docMk/>
            <pc:sldMk cId="94241123" sldId="340"/>
            <ac:picMk id="9" creationId="{8D09A90F-FEDE-452F-8DE9-C7B8ADA19218}"/>
          </ac:picMkLst>
        </pc:picChg>
        <pc:cxnChg chg="add del">
          <ac:chgData name="Laura Middleton" userId="e25a6d47-6049-4225-8be9-5c03807d0016" providerId="ADAL" clId="{BE1055D8-6181-4CF3-A892-C50059FD4C1B}" dt="2024-03-21T19:50:21.712" v="6830" actId="26606"/>
          <ac:cxnSpMkLst>
            <pc:docMk/>
            <pc:sldMk cId="94241123" sldId="340"/>
            <ac:cxnSpMk id="62" creationId="{7153BDBF-1B08-496E-BED4-E0DE721A00AB}"/>
          </ac:cxnSpMkLst>
        </pc:cxnChg>
        <pc:cxnChg chg="add del">
          <ac:chgData name="Laura Middleton" userId="e25a6d47-6049-4225-8be9-5c03807d0016" providerId="ADAL" clId="{BE1055D8-6181-4CF3-A892-C50059FD4C1B}" dt="2024-03-21T19:49:14.532" v="6828" actId="26606"/>
          <ac:cxnSpMkLst>
            <pc:docMk/>
            <pc:sldMk cId="94241123" sldId="340"/>
            <ac:cxnSpMk id="66" creationId="{7153BDBF-1B08-496E-BED4-E0DE721A00AB}"/>
          </ac:cxnSpMkLst>
        </pc:cxnChg>
      </pc:sldChg>
      <pc:sldChg chg="addSp delSp modSp mod setBg">
        <pc:chgData name="Laura Middleton" userId="e25a6d47-6049-4225-8be9-5c03807d0016" providerId="ADAL" clId="{BE1055D8-6181-4CF3-A892-C50059FD4C1B}" dt="2024-03-22T20:34:59.758" v="8981" actId="20577"/>
        <pc:sldMkLst>
          <pc:docMk/>
          <pc:sldMk cId="2821797122" sldId="341"/>
        </pc:sldMkLst>
        <pc:spChg chg="mod">
          <ac:chgData name="Laura Middleton" userId="e25a6d47-6049-4225-8be9-5c03807d0016" providerId="ADAL" clId="{BE1055D8-6181-4CF3-A892-C50059FD4C1B}" dt="2024-03-22T15:36:57.338" v="8770" actId="26606"/>
          <ac:spMkLst>
            <pc:docMk/>
            <pc:sldMk cId="2821797122" sldId="341"/>
            <ac:spMk id="2" creationId="{64A85A93-D6E2-4CFE-B45A-CD25F9EFE051}"/>
          </ac:spMkLst>
        </pc:spChg>
        <pc:spChg chg="mod">
          <ac:chgData name="Laura Middleton" userId="e25a6d47-6049-4225-8be9-5c03807d0016" providerId="ADAL" clId="{BE1055D8-6181-4CF3-A892-C50059FD4C1B}" dt="2024-03-22T20:34:59.758" v="8981" actId="20577"/>
          <ac:spMkLst>
            <pc:docMk/>
            <pc:sldMk cId="2821797122" sldId="341"/>
            <ac:spMk id="3" creationId="{E2340E6D-BD57-4D6C-9DBF-0530A184AE03}"/>
          </ac:spMkLst>
        </pc:spChg>
        <pc:spChg chg="mod">
          <ac:chgData name="Laura Middleton" userId="e25a6d47-6049-4225-8be9-5c03807d0016" providerId="ADAL" clId="{BE1055D8-6181-4CF3-A892-C50059FD4C1B}" dt="2024-03-22T15:36:57.338" v="8770" actId="26606"/>
          <ac:spMkLst>
            <pc:docMk/>
            <pc:sldMk cId="2821797122" sldId="341"/>
            <ac:spMk id="5" creationId="{7787976A-9585-4047-88E0-C9B391D2B20B}"/>
          </ac:spMkLst>
        </pc:spChg>
        <pc:spChg chg="del">
          <ac:chgData name="Laura Middleton" userId="e25a6d47-6049-4225-8be9-5c03807d0016" providerId="ADAL" clId="{BE1055D8-6181-4CF3-A892-C50059FD4C1B}" dt="2024-03-22T15:36:57.338" v="8770" actId="26606"/>
          <ac:spMkLst>
            <pc:docMk/>
            <pc:sldMk cId="2821797122" sldId="341"/>
            <ac:spMk id="17" creationId="{77D7B666-D5E6-48CE-B26A-FB5E5C34AF90}"/>
          </ac:spMkLst>
        </pc:spChg>
        <pc:spChg chg="del">
          <ac:chgData name="Laura Middleton" userId="e25a6d47-6049-4225-8be9-5c03807d0016" providerId="ADAL" clId="{BE1055D8-6181-4CF3-A892-C50059FD4C1B}" dt="2024-03-22T15:36:57.338" v="8770" actId="26606"/>
          <ac:spMkLst>
            <pc:docMk/>
            <pc:sldMk cId="2821797122" sldId="341"/>
            <ac:spMk id="19" creationId="{F6EE670A-A41A-44AD-BC1C-2090365EB5B3}"/>
          </ac:spMkLst>
        </pc:spChg>
        <pc:spChg chg="add">
          <ac:chgData name="Laura Middleton" userId="e25a6d47-6049-4225-8be9-5c03807d0016" providerId="ADAL" clId="{BE1055D8-6181-4CF3-A892-C50059FD4C1B}" dt="2024-03-22T15:36:57.338" v="8770" actId="26606"/>
          <ac:spMkLst>
            <pc:docMk/>
            <pc:sldMk cId="2821797122" sldId="341"/>
            <ac:spMk id="26" creationId="{81AEB8A9-B768-4E30-BA55-D919E6687343}"/>
          </ac:spMkLst>
        </pc:spChg>
        <pc:picChg chg="add mod">
          <ac:chgData name="Laura Middleton" userId="e25a6d47-6049-4225-8be9-5c03807d0016" providerId="ADAL" clId="{BE1055D8-6181-4CF3-A892-C50059FD4C1B}" dt="2024-03-22T15:37:34.087" v="8777" actId="1076"/>
          <ac:picMkLst>
            <pc:docMk/>
            <pc:sldMk cId="2821797122" sldId="341"/>
            <ac:picMk id="23" creationId="{FA2EE676-A8AC-45B2-D4B1-FD95C4AD34CB}"/>
          </ac:picMkLst>
        </pc:picChg>
      </pc:sldChg>
      <pc:sldChg chg="addSp delSp modSp mod setBg setClrOvrMap">
        <pc:chgData name="Laura Middleton" userId="e25a6d47-6049-4225-8be9-5c03807d0016" providerId="ADAL" clId="{BE1055D8-6181-4CF3-A892-C50059FD4C1B}" dt="2024-03-22T15:27:10.002" v="8709" actId="27636"/>
        <pc:sldMkLst>
          <pc:docMk/>
          <pc:sldMk cId="4066134628" sldId="342"/>
        </pc:sldMkLst>
        <pc:spChg chg="mod ord">
          <ac:chgData name="Laura Middleton" userId="e25a6d47-6049-4225-8be9-5c03807d0016" providerId="ADAL" clId="{BE1055D8-6181-4CF3-A892-C50059FD4C1B}" dt="2024-03-18T16:11:23.628" v="4093" actId="1076"/>
          <ac:spMkLst>
            <pc:docMk/>
            <pc:sldMk cId="4066134628" sldId="342"/>
            <ac:spMk id="2" creationId="{00000000-0000-0000-0000-000000000000}"/>
          </ac:spMkLst>
        </pc:spChg>
        <pc:spChg chg="add del mod">
          <ac:chgData name="Laura Middleton" userId="e25a6d47-6049-4225-8be9-5c03807d0016" providerId="ADAL" clId="{BE1055D8-6181-4CF3-A892-C50059FD4C1B}" dt="2024-03-18T15:48:14.789" v="3610" actId="26606"/>
          <ac:spMkLst>
            <pc:docMk/>
            <pc:sldMk cId="4066134628" sldId="342"/>
            <ac:spMk id="3" creationId="{00000000-0000-0000-0000-000000000000}"/>
          </ac:spMkLst>
        </pc:spChg>
        <pc:spChg chg="mod">
          <ac:chgData name="Laura Middleton" userId="e25a6d47-6049-4225-8be9-5c03807d0016" providerId="ADAL" clId="{BE1055D8-6181-4CF3-A892-C50059FD4C1B}" dt="2024-03-18T15:59:57.063" v="3948" actId="26606"/>
          <ac:spMkLst>
            <pc:docMk/>
            <pc:sldMk cId="4066134628" sldId="342"/>
            <ac:spMk id="4" creationId="{00000000-0000-0000-0000-000000000000}"/>
          </ac:spMkLst>
        </pc:spChg>
        <pc:spChg chg="mod">
          <ac:chgData name="Laura Middleton" userId="e25a6d47-6049-4225-8be9-5c03807d0016" providerId="ADAL" clId="{BE1055D8-6181-4CF3-A892-C50059FD4C1B}" dt="2024-03-22T15:27:10.002" v="8709" actId="27636"/>
          <ac:spMkLst>
            <pc:docMk/>
            <pc:sldMk cId="4066134628" sldId="342"/>
            <ac:spMk id="5" creationId="{00000000-0000-0000-0000-000000000000}"/>
          </ac:spMkLst>
        </pc:spChg>
        <pc:spChg chg="add del">
          <ac:chgData name="Laura Middleton" userId="e25a6d47-6049-4225-8be9-5c03807d0016" providerId="ADAL" clId="{BE1055D8-6181-4CF3-A892-C50059FD4C1B}" dt="2024-03-18T15:56:02.141" v="3913" actId="26606"/>
          <ac:spMkLst>
            <pc:docMk/>
            <pc:sldMk cId="4066134628" sldId="342"/>
            <ac:spMk id="10" creationId="{CB65F1FB-88AD-4C33-8456-49272EFD3BC9}"/>
          </ac:spMkLst>
        </pc:spChg>
        <pc:spChg chg="add del">
          <ac:chgData name="Laura Middleton" userId="e25a6d47-6049-4225-8be9-5c03807d0016" providerId="ADAL" clId="{BE1055D8-6181-4CF3-A892-C50059FD4C1B}" dt="2024-03-18T15:47:40.705" v="3605" actId="26606"/>
          <ac:spMkLst>
            <pc:docMk/>
            <pc:sldMk cId="4066134628" sldId="342"/>
            <ac:spMk id="11" creationId="{F7422F06-6017-4361-8872-E0E2CEB20B48}"/>
          </ac:spMkLst>
        </pc:spChg>
        <pc:spChg chg="add del">
          <ac:chgData name="Laura Middleton" userId="e25a6d47-6049-4225-8be9-5c03807d0016" providerId="ADAL" clId="{BE1055D8-6181-4CF3-A892-C50059FD4C1B}" dt="2024-03-18T15:56:02.141" v="3913" actId="26606"/>
          <ac:spMkLst>
            <pc:docMk/>
            <pc:sldMk cId="4066134628" sldId="342"/>
            <ac:spMk id="12" creationId="{D4CFFEC7-E77E-419D-B1B5-335DA4C743B8}"/>
          </ac:spMkLst>
        </pc:spChg>
        <pc:spChg chg="add del">
          <ac:chgData name="Laura Middleton" userId="e25a6d47-6049-4225-8be9-5c03807d0016" providerId="ADAL" clId="{BE1055D8-6181-4CF3-A892-C50059FD4C1B}" dt="2024-03-18T15:56:02.141" v="3913" actId="26606"/>
          <ac:spMkLst>
            <pc:docMk/>
            <pc:sldMk cId="4066134628" sldId="342"/>
            <ac:spMk id="14" creationId="{C575C10F-5FA1-48E0-9E3A-852A33AFD80E}"/>
          </ac:spMkLst>
        </pc:spChg>
        <pc:spChg chg="add del">
          <ac:chgData name="Laura Middleton" userId="e25a6d47-6049-4225-8be9-5c03807d0016" providerId="ADAL" clId="{BE1055D8-6181-4CF3-A892-C50059FD4C1B}" dt="2024-03-18T15:48:14.773" v="3609" actId="26606"/>
          <ac:spMkLst>
            <pc:docMk/>
            <pc:sldMk cId="4066134628" sldId="342"/>
            <ac:spMk id="15" creationId="{90AAC386-A18D-4525-AD1B-4D227ED34C84}"/>
          </ac:spMkLst>
        </pc:spChg>
        <pc:spChg chg="add del mod">
          <ac:chgData name="Laura Middleton" userId="e25a6d47-6049-4225-8be9-5c03807d0016" providerId="ADAL" clId="{BE1055D8-6181-4CF3-A892-C50059FD4C1B}" dt="2024-03-18T15:56:02.141" v="3913" actId="26606"/>
          <ac:spMkLst>
            <pc:docMk/>
            <pc:sldMk cId="4066134628" sldId="342"/>
            <ac:spMk id="19" creationId="{00000000-0000-0000-0000-000000000000}"/>
          </ac:spMkLst>
        </pc:spChg>
        <pc:spChg chg="add del">
          <ac:chgData name="Laura Middleton" userId="e25a6d47-6049-4225-8be9-5c03807d0016" providerId="ADAL" clId="{BE1055D8-6181-4CF3-A892-C50059FD4C1B}" dt="2024-03-18T15:59:57.063" v="3948" actId="26606"/>
          <ac:spMkLst>
            <pc:docMk/>
            <pc:sldMk cId="4066134628" sldId="342"/>
            <ac:spMk id="25" creationId="{0AE4C84F-7457-4662-AFA3-554A32B9C3DC}"/>
          </ac:spMkLst>
        </pc:spChg>
        <pc:spChg chg="add del">
          <ac:chgData name="Laura Middleton" userId="e25a6d47-6049-4225-8be9-5c03807d0016" providerId="ADAL" clId="{BE1055D8-6181-4CF3-A892-C50059FD4C1B}" dt="2024-03-18T16:07:31.609" v="4082" actId="26606"/>
          <ac:spMkLst>
            <pc:docMk/>
            <pc:sldMk cId="4066134628" sldId="342"/>
            <ac:spMk id="26" creationId="{90AAC386-A18D-4525-AD1B-4D227ED34C84}"/>
          </ac:spMkLst>
        </pc:spChg>
        <pc:spChg chg="add del">
          <ac:chgData name="Laura Middleton" userId="e25a6d47-6049-4225-8be9-5c03807d0016" providerId="ADAL" clId="{BE1055D8-6181-4CF3-A892-C50059FD4C1B}" dt="2024-03-18T15:59:57.063" v="3948" actId="26606"/>
          <ac:spMkLst>
            <pc:docMk/>
            <pc:sldMk cId="4066134628" sldId="342"/>
            <ac:spMk id="27" creationId="{9DF9B39E-8A25-4BC3-B3C0-ACD46B94E6DF}"/>
          </ac:spMkLst>
        </pc:spChg>
        <pc:spChg chg="add del">
          <ac:chgData name="Laura Middleton" userId="e25a6d47-6049-4225-8be9-5c03807d0016" providerId="ADAL" clId="{BE1055D8-6181-4CF3-A892-C50059FD4C1B}" dt="2024-03-18T15:59:56.975" v="3947" actId="26606"/>
          <ac:spMkLst>
            <pc:docMk/>
            <pc:sldMk cId="4066134628" sldId="342"/>
            <ac:spMk id="34" creationId="{F7422F06-6017-4361-8872-E0E2CEB20B48}"/>
          </ac:spMkLst>
        </pc:spChg>
        <pc:graphicFrameChg chg="add del">
          <ac:chgData name="Laura Middleton" userId="e25a6d47-6049-4225-8be9-5c03807d0016" providerId="ADAL" clId="{BE1055D8-6181-4CF3-A892-C50059FD4C1B}" dt="2024-03-18T15:47:40.705" v="3605" actId="26606"/>
          <ac:graphicFrameMkLst>
            <pc:docMk/>
            <pc:sldMk cId="4066134628" sldId="342"/>
            <ac:graphicFrameMk id="7" creationId="{9A6C9022-1A32-362A-8AED-33B53F0A771D}"/>
          </ac:graphicFrameMkLst>
        </pc:graphicFrameChg>
        <pc:graphicFrameChg chg="add del">
          <ac:chgData name="Laura Middleton" userId="e25a6d47-6049-4225-8be9-5c03807d0016" providerId="ADAL" clId="{BE1055D8-6181-4CF3-A892-C50059FD4C1B}" dt="2024-03-18T15:47:46.340" v="3607" actId="26606"/>
          <ac:graphicFrameMkLst>
            <pc:docMk/>
            <pc:sldMk cId="4066134628" sldId="342"/>
            <ac:graphicFrameMk id="13" creationId="{BBEECC8C-EA1F-4F23-A6D1-C2C499952AB3}"/>
          </ac:graphicFrameMkLst>
        </pc:graphicFrameChg>
        <pc:graphicFrameChg chg="add del">
          <ac:chgData name="Laura Middleton" userId="e25a6d47-6049-4225-8be9-5c03807d0016" providerId="ADAL" clId="{BE1055D8-6181-4CF3-A892-C50059FD4C1B}" dt="2024-03-18T15:48:14.773" v="3609" actId="26606"/>
          <ac:graphicFrameMkLst>
            <pc:docMk/>
            <pc:sldMk cId="4066134628" sldId="342"/>
            <ac:graphicFrameMk id="17" creationId="{E4BADAC9-1A7B-1639-EE16-6A7E0B10976A}"/>
          </ac:graphicFrameMkLst>
        </pc:graphicFrameChg>
        <pc:graphicFrameChg chg="add mod modGraphic">
          <ac:chgData name="Laura Middleton" userId="e25a6d47-6049-4225-8be9-5c03807d0016" providerId="ADAL" clId="{BE1055D8-6181-4CF3-A892-C50059FD4C1B}" dt="2024-03-18T16:11:04.995" v="4092" actId="14100"/>
          <ac:graphicFrameMkLst>
            <pc:docMk/>
            <pc:sldMk cId="4066134628" sldId="342"/>
            <ac:graphicFrameMk id="21" creationId="{61FE4E33-D54B-BB42-3D77-9E65D97DA472}"/>
          </ac:graphicFrameMkLst>
        </pc:graphicFrameChg>
        <pc:cxnChg chg="add del">
          <ac:chgData name="Laura Middleton" userId="e25a6d47-6049-4225-8be9-5c03807d0016" providerId="ADAL" clId="{BE1055D8-6181-4CF3-A892-C50059FD4C1B}" dt="2024-03-18T15:48:14.773" v="3609" actId="26606"/>
          <ac:cxnSpMkLst>
            <pc:docMk/>
            <pc:sldMk cId="4066134628" sldId="342"/>
            <ac:cxnSpMk id="16" creationId="{C34C4AD0-FE94-4E84-ACA6-CC5BF1A11822}"/>
          </ac:cxnSpMkLst>
        </pc:cxnChg>
        <pc:cxnChg chg="add del">
          <ac:chgData name="Laura Middleton" userId="e25a6d47-6049-4225-8be9-5c03807d0016" providerId="ADAL" clId="{BE1055D8-6181-4CF3-A892-C50059FD4C1B}" dt="2024-03-18T16:07:31.609" v="4082" actId="26606"/>
          <ac:cxnSpMkLst>
            <pc:docMk/>
            <pc:sldMk cId="4066134628" sldId="342"/>
            <ac:cxnSpMk id="28" creationId="{C34C4AD0-FE94-4E84-ACA6-CC5BF1A11822}"/>
          </ac:cxnSpMkLst>
        </pc:cxnChg>
        <pc:cxnChg chg="add del">
          <ac:chgData name="Laura Middleton" userId="e25a6d47-6049-4225-8be9-5c03807d0016" providerId="ADAL" clId="{BE1055D8-6181-4CF3-A892-C50059FD4C1B}" dt="2024-03-18T15:59:57.063" v="3948" actId="26606"/>
          <ac:cxnSpMkLst>
            <pc:docMk/>
            <pc:sldMk cId="4066134628" sldId="342"/>
            <ac:cxnSpMk id="29" creationId="{BA91CE2E-0B4F-41F3-95F2-0EB7003685D2}"/>
          </ac:cxnSpMkLst>
        </pc:cxnChg>
      </pc:sldChg>
      <pc:sldChg chg="addSp delSp modSp mod setBg">
        <pc:chgData name="Laura Middleton" userId="e25a6d47-6049-4225-8be9-5c03807d0016" providerId="ADAL" clId="{BE1055D8-6181-4CF3-A892-C50059FD4C1B}" dt="2024-03-22T21:25:32.468" v="9436" actId="1076"/>
        <pc:sldMkLst>
          <pc:docMk/>
          <pc:sldMk cId="2989611357" sldId="343"/>
        </pc:sldMkLst>
        <pc:spChg chg="mod">
          <ac:chgData name="Laura Middleton" userId="e25a6d47-6049-4225-8be9-5c03807d0016" providerId="ADAL" clId="{BE1055D8-6181-4CF3-A892-C50059FD4C1B}" dt="2024-03-18T16:14:39.511" v="4113" actId="26606"/>
          <ac:spMkLst>
            <pc:docMk/>
            <pc:sldMk cId="2989611357" sldId="343"/>
            <ac:spMk id="2" creationId="{00000000-0000-0000-0000-000000000000}"/>
          </ac:spMkLst>
        </pc:spChg>
        <pc:spChg chg="add mod">
          <ac:chgData name="Laura Middleton" userId="e25a6d47-6049-4225-8be9-5c03807d0016" providerId="ADAL" clId="{BE1055D8-6181-4CF3-A892-C50059FD4C1B}" dt="2024-03-22T21:25:01.866" v="9430" actId="207"/>
          <ac:spMkLst>
            <pc:docMk/>
            <pc:sldMk cId="2989611357" sldId="343"/>
            <ac:spMk id="3" creationId="{31F840B0-B60C-0AAB-495C-D0DF5483A156}"/>
          </ac:spMkLst>
        </pc:spChg>
        <pc:spChg chg="add del">
          <ac:chgData name="Laura Middleton" userId="e25a6d47-6049-4225-8be9-5c03807d0016" providerId="ADAL" clId="{BE1055D8-6181-4CF3-A892-C50059FD4C1B}" dt="2024-03-18T16:14:39.511" v="4113" actId="26606"/>
          <ac:spMkLst>
            <pc:docMk/>
            <pc:sldMk cId="2989611357" sldId="343"/>
            <ac:spMk id="4" creationId="{00000000-0000-0000-0000-000000000000}"/>
          </ac:spMkLst>
        </pc:spChg>
        <pc:spChg chg="add del mod replId">
          <ac:chgData name="Laura Middleton" userId="e25a6d47-6049-4225-8be9-5c03807d0016" providerId="ADAL" clId="{BE1055D8-6181-4CF3-A892-C50059FD4C1B}" dt="2024-03-18T16:14:39.511" v="4113" actId="26606"/>
          <ac:spMkLst>
            <pc:docMk/>
            <pc:sldMk cId="2989611357" sldId="343"/>
            <ac:spMk id="5" creationId="{00000000-0000-0000-0000-000000000000}"/>
          </ac:spMkLst>
        </pc:spChg>
        <pc:spChg chg="add mod">
          <ac:chgData name="Laura Middleton" userId="e25a6d47-6049-4225-8be9-5c03807d0016" providerId="ADAL" clId="{BE1055D8-6181-4CF3-A892-C50059FD4C1B}" dt="2024-03-22T21:25:07.824" v="9431" actId="207"/>
          <ac:spMkLst>
            <pc:docMk/>
            <pc:sldMk cId="2989611357" sldId="343"/>
            <ac:spMk id="7" creationId="{C5FD3C0D-0C6A-F933-AD9A-70C9999DD330}"/>
          </ac:spMkLst>
        </pc:spChg>
        <pc:spChg chg="add mod">
          <ac:chgData name="Laura Middleton" userId="e25a6d47-6049-4225-8be9-5c03807d0016" providerId="ADAL" clId="{BE1055D8-6181-4CF3-A892-C50059FD4C1B}" dt="2024-03-22T21:25:26.737" v="9434" actId="207"/>
          <ac:spMkLst>
            <pc:docMk/>
            <pc:sldMk cId="2989611357" sldId="343"/>
            <ac:spMk id="8" creationId="{26DD3537-2E1A-6D58-1D2B-F6FDC9B65A41}"/>
          </ac:spMkLst>
        </pc:spChg>
        <pc:spChg chg="add del">
          <ac:chgData name="Laura Middleton" userId="e25a6d47-6049-4225-8be9-5c03807d0016" providerId="ADAL" clId="{BE1055D8-6181-4CF3-A892-C50059FD4C1B}" dt="2024-03-18T16:14:39.511" v="4113" actId="26606"/>
          <ac:spMkLst>
            <pc:docMk/>
            <pc:sldMk cId="2989611357" sldId="343"/>
            <ac:spMk id="8" creationId="{9DF9B39E-8A25-4BC3-B3C0-ACD46B94E6DF}"/>
          </ac:spMkLst>
        </pc:spChg>
        <pc:spChg chg="add mod">
          <ac:chgData name="Laura Middleton" userId="e25a6d47-6049-4225-8be9-5c03807d0016" providerId="ADAL" clId="{BE1055D8-6181-4CF3-A892-C50059FD4C1B}" dt="2024-03-22T21:25:14.544" v="9432" actId="207"/>
          <ac:spMkLst>
            <pc:docMk/>
            <pc:sldMk cId="2989611357" sldId="343"/>
            <ac:spMk id="9" creationId="{3F2997AA-3DA7-C865-3083-1C463459C3F1}"/>
          </ac:spMkLst>
        </pc:spChg>
        <pc:spChg chg="add del mod">
          <ac:chgData name="Laura Middleton" userId="e25a6d47-6049-4225-8be9-5c03807d0016" providerId="ADAL" clId="{BE1055D8-6181-4CF3-A892-C50059FD4C1B}" dt="2024-03-18T16:13:40.579" v="4102" actId="26606"/>
          <ac:spMkLst>
            <pc:docMk/>
            <pc:sldMk cId="2989611357" sldId="343"/>
            <ac:spMk id="10" creationId="{82AA7D34-D506-33F6-F5D1-75D524B5EE01}"/>
          </ac:spMkLst>
        </pc:spChg>
        <pc:spChg chg="add mod">
          <ac:chgData name="Laura Middleton" userId="e25a6d47-6049-4225-8be9-5c03807d0016" providerId="ADAL" clId="{BE1055D8-6181-4CF3-A892-C50059FD4C1B}" dt="2024-03-22T21:25:20.775" v="9433" actId="207"/>
          <ac:spMkLst>
            <pc:docMk/>
            <pc:sldMk cId="2989611357" sldId="343"/>
            <ac:spMk id="10" creationId="{94992D1C-9CED-AD2C-8917-7A376DD7E9DA}"/>
          </ac:spMkLst>
        </pc:spChg>
        <pc:spChg chg="add del">
          <ac:chgData name="Laura Middleton" userId="e25a6d47-6049-4225-8be9-5c03807d0016" providerId="ADAL" clId="{BE1055D8-6181-4CF3-A892-C50059FD4C1B}" dt="2024-03-18T16:14:39.511" v="4113" actId="26606"/>
          <ac:spMkLst>
            <pc:docMk/>
            <pc:sldMk cId="2989611357" sldId="343"/>
            <ac:spMk id="11" creationId="{0AE4C84F-7457-4662-AFA3-554A32B9C3DC}"/>
          </ac:spMkLst>
        </pc:spChg>
        <pc:spChg chg="add del">
          <ac:chgData name="Laura Middleton" userId="e25a6d47-6049-4225-8be9-5c03807d0016" providerId="ADAL" clId="{BE1055D8-6181-4CF3-A892-C50059FD4C1B}" dt="2024-03-18T16:13:40.579" v="4102" actId="26606"/>
          <ac:spMkLst>
            <pc:docMk/>
            <pc:sldMk cId="2989611357" sldId="343"/>
            <ac:spMk id="13" creationId="{7DD035E9-9492-4A96-8BC3-7FB24D7F94BC}"/>
          </ac:spMkLst>
        </pc:spChg>
        <pc:spChg chg="add del">
          <ac:chgData name="Laura Middleton" userId="e25a6d47-6049-4225-8be9-5c03807d0016" providerId="ADAL" clId="{BE1055D8-6181-4CF3-A892-C50059FD4C1B}" dt="2024-03-18T16:13:30.579" v="4100" actId="26606"/>
          <ac:spMkLst>
            <pc:docMk/>
            <pc:sldMk cId="2989611357" sldId="343"/>
            <ac:spMk id="20" creationId="{CBDDD243-ED5F-4896-B18B-ABCF4B7E12C9}"/>
          </ac:spMkLst>
        </pc:spChg>
        <pc:spChg chg="add del">
          <ac:chgData name="Laura Middleton" userId="e25a6d47-6049-4225-8be9-5c03807d0016" providerId="ADAL" clId="{BE1055D8-6181-4CF3-A892-C50059FD4C1B}" dt="2024-03-18T16:13:30.579" v="4100" actId="26606"/>
          <ac:spMkLst>
            <pc:docMk/>
            <pc:sldMk cId="2989611357" sldId="343"/>
            <ac:spMk id="22" creationId="{319E6BB3-DF2B-4751-97C5-B3DB949AED9A}"/>
          </ac:spMkLst>
        </pc:spChg>
        <pc:picChg chg="add del mod">
          <ac:chgData name="Laura Middleton" userId="e25a6d47-6049-4225-8be9-5c03807d0016" providerId="ADAL" clId="{BE1055D8-6181-4CF3-A892-C50059FD4C1B}" dt="2024-03-22T21:25:32.468" v="9436" actId="1076"/>
          <ac:picMkLst>
            <pc:docMk/>
            <pc:sldMk cId="2989611357" sldId="343"/>
            <ac:picMk id="6" creationId="{00000000-0000-0000-0000-000000000000}"/>
          </ac:picMkLst>
        </pc:picChg>
        <pc:cxnChg chg="add del">
          <ac:chgData name="Laura Middleton" userId="e25a6d47-6049-4225-8be9-5c03807d0016" providerId="ADAL" clId="{BE1055D8-6181-4CF3-A892-C50059FD4C1B}" dt="2024-03-18T16:14:39.511" v="4113" actId="26606"/>
          <ac:cxnSpMkLst>
            <pc:docMk/>
            <pc:sldMk cId="2989611357" sldId="343"/>
            <ac:cxnSpMk id="9" creationId="{BA91CE2E-0B4F-41F3-95F2-0EB7003685D2}"/>
          </ac:cxnSpMkLst>
        </pc:cxnChg>
        <pc:cxnChg chg="add del">
          <ac:chgData name="Laura Middleton" userId="e25a6d47-6049-4225-8be9-5c03807d0016" providerId="ADAL" clId="{BE1055D8-6181-4CF3-A892-C50059FD4C1B}" dt="2024-03-18T16:13:40.579" v="4102" actId="26606"/>
          <ac:cxnSpMkLst>
            <pc:docMk/>
            <pc:sldMk cId="2989611357" sldId="343"/>
            <ac:cxnSpMk id="15" creationId="{EEFBDC43-ADB2-4EDE-8696-528BCABD17DA}"/>
          </ac:cxnSpMkLst>
        </pc:cxnChg>
        <pc:cxnChg chg="add del">
          <ac:chgData name="Laura Middleton" userId="e25a6d47-6049-4225-8be9-5c03807d0016" providerId="ADAL" clId="{BE1055D8-6181-4CF3-A892-C50059FD4C1B}" dt="2024-03-18T16:13:30.579" v="4100" actId="26606"/>
          <ac:cxnSpMkLst>
            <pc:docMk/>
            <pc:sldMk cId="2989611357" sldId="343"/>
            <ac:cxnSpMk id="24" creationId="{A61721DD-D110-44EE-82A7-D56AB687E614}"/>
          </ac:cxnSpMkLst>
        </pc:cxnChg>
      </pc:sldChg>
      <pc:sldChg chg="addSp modSp mod setBg">
        <pc:chgData name="Laura Middleton" userId="e25a6d47-6049-4225-8be9-5c03807d0016" providerId="ADAL" clId="{BE1055D8-6181-4CF3-A892-C50059FD4C1B}" dt="2024-03-21T21:23:57.250" v="7569"/>
        <pc:sldMkLst>
          <pc:docMk/>
          <pc:sldMk cId="291230217" sldId="344"/>
        </pc:sldMkLst>
        <pc:spChg chg="mod">
          <ac:chgData name="Laura Middleton" userId="e25a6d47-6049-4225-8be9-5c03807d0016" providerId="ADAL" clId="{BE1055D8-6181-4CF3-A892-C50059FD4C1B}" dt="2024-03-15T20:56:53.919" v="1144" actId="20577"/>
          <ac:spMkLst>
            <pc:docMk/>
            <pc:sldMk cId="291230217" sldId="344"/>
            <ac:spMk id="2" creationId="{57C6E047-30E3-1193-A514-58B9D3FEB9C3}"/>
          </ac:spMkLst>
        </pc:spChg>
        <pc:spChg chg="add mod">
          <ac:chgData name="Laura Middleton" userId="e25a6d47-6049-4225-8be9-5c03807d0016" providerId="ADAL" clId="{BE1055D8-6181-4CF3-A892-C50059FD4C1B}" dt="2024-03-15T20:56:30.461" v="1140" actId="207"/>
          <ac:spMkLst>
            <pc:docMk/>
            <pc:sldMk cId="291230217" sldId="344"/>
            <ac:spMk id="3" creationId="{CE93D7F0-F3A9-DF3F-7BFD-772DDDC2EE23}"/>
          </ac:spMkLst>
        </pc:spChg>
        <pc:spChg chg="add mod">
          <ac:chgData name="Laura Middleton" userId="e25a6d47-6049-4225-8be9-5c03807d0016" providerId="ADAL" clId="{BE1055D8-6181-4CF3-A892-C50059FD4C1B}" dt="2024-03-15T20:56:21.042" v="1139" actId="207"/>
          <ac:spMkLst>
            <pc:docMk/>
            <pc:sldMk cId="291230217" sldId="344"/>
            <ac:spMk id="6" creationId="{A2088DFD-3893-6C05-7DBC-DFE0B9260BC1}"/>
          </ac:spMkLst>
        </pc:spChg>
        <pc:spChg chg="mod">
          <ac:chgData name="Laura Middleton" userId="e25a6d47-6049-4225-8be9-5c03807d0016" providerId="ADAL" clId="{BE1055D8-6181-4CF3-A892-C50059FD4C1B}" dt="2024-03-15T20:57:05.135" v="1145" actId="1076"/>
          <ac:spMkLst>
            <pc:docMk/>
            <pc:sldMk cId="291230217" sldId="344"/>
            <ac:spMk id="13" creationId="{76B76B63-9A4D-50E6-8E82-E8880DA4E89A}"/>
          </ac:spMkLst>
        </pc:spChg>
      </pc:sldChg>
      <pc:sldChg chg="new del">
        <pc:chgData name="Laura Middleton" userId="e25a6d47-6049-4225-8be9-5c03807d0016" providerId="ADAL" clId="{BE1055D8-6181-4CF3-A892-C50059FD4C1B}" dt="2024-03-05T18:15:27.623" v="228" actId="2696"/>
        <pc:sldMkLst>
          <pc:docMk/>
          <pc:sldMk cId="12221881" sldId="345"/>
        </pc:sldMkLst>
      </pc:sldChg>
      <pc:sldChg chg="modSp new del mod">
        <pc:chgData name="Laura Middleton" userId="e25a6d47-6049-4225-8be9-5c03807d0016" providerId="ADAL" clId="{BE1055D8-6181-4CF3-A892-C50059FD4C1B}" dt="2024-03-22T15:07:24.675" v="8571" actId="2696"/>
        <pc:sldMkLst>
          <pc:docMk/>
          <pc:sldMk cId="3045447179" sldId="346"/>
        </pc:sldMkLst>
        <pc:spChg chg="mod">
          <ac:chgData name="Laura Middleton" userId="e25a6d47-6049-4225-8be9-5c03807d0016" providerId="ADAL" clId="{BE1055D8-6181-4CF3-A892-C50059FD4C1B}" dt="2024-03-05T18:14:14.509" v="162" actId="20577"/>
          <ac:spMkLst>
            <pc:docMk/>
            <pc:sldMk cId="3045447179" sldId="346"/>
            <ac:spMk id="2" creationId="{B3260DF1-02FA-919E-0737-23C08A58EAEE}"/>
          </ac:spMkLst>
        </pc:spChg>
        <pc:spChg chg="mod">
          <ac:chgData name="Laura Middleton" userId="e25a6d47-6049-4225-8be9-5c03807d0016" providerId="ADAL" clId="{BE1055D8-6181-4CF3-A892-C50059FD4C1B}" dt="2024-03-18T14:44:23.023" v="2324" actId="20577"/>
          <ac:spMkLst>
            <pc:docMk/>
            <pc:sldMk cId="3045447179" sldId="346"/>
            <ac:spMk id="3" creationId="{B5937A3B-6979-6806-008D-07E831B39B03}"/>
          </ac:spMkLst>
        </pc:spChg>
      </pc:sldChg>
      <pc:sldChg chg="modSp new mod setBg">
        <pc:chgData name="Laura Middleton" userId="e25a6d47-6049-4225-8be9-5c03807d0016" providerId="ADAL" clId="{BE1055D8-6181-4CF3-A892-C50059FD4C1B}" dt="2024-03-25T13:09:39.996" v="9575" actId="20577"/>
        <pc:sldMkLst>
          <pc:docMk/>
          <pc:sldMk cId="2456091796" sldId="347"/>
        </pc:sldMkLst>
        <pc:spChg chg="mod">
          <ac:chgData name="Laura Middleton" userId="e25a6d47-6049-4225-8be9-5c03807d0016" providerId="ADAL" clId="{BE1055D8-6181-4CF3-A892-C50059FD4C1B}" dt="2024-03-21T18:02:42.290" v="4501" actId="255"/>
          <ac:spMkLst>
            <pc:docMk/>
            <pc:sldMk cId="2456091796" sldId="347"/>
            <ac:spMk id="2" creationId="{9022511B-E120-01D8-2D28-A6BF29A0BB6D}"/>
          </ac:spMkLst>
        </pc:spChg>
        <pc:spChg chg="mod">
          <ac:chgData name="Laura Middleton" userId="e25a6d47-6049-4225-8be9-5c03807d0016" providerId="ADAL" clId="{BE1055D8-6181-4CF3-A892-C50059FD4C1B}" dt="2024-03-25T13:09:39.996" v="9575" actId="20577"/>
          <ac:spMkLst>
            <pc:docMk/>
            <pc:sldMk cId="2456091796" sldId="347"/>
            <ac:spMk id="3" creationId="{2A891F76-7DCB-E027-0802-579679B20049}"/>
          </ac:spMkLst>
        </pc:spChg>
      </pc:sldChg>
      <pc:sldChg chg="modSp new mod setBg">
        <pc:chgData name="Laura Middleton" userId="e25a6d47-6049-4225-8be9-5c03807d0016" providerId="ADAL" clId="{BE1055D8-6181-4CF3-A892-C50059FD4C1B}" dt="2024-03-21T19:42:48.999" v="6814"/>
        <pc:sldMkLst>
          <pc:docMk/>
          <pc:sldMk cId="2369821810" sldId="348"/>
        </pc:sldMkLst>
        <pc:spChg chg="mod">
          <ac:chgData name="Laura Middleton" userId="e25a6d47-6049-4225-8be9-5c03807d0016" providerId="ADAL" clId="{BE1055D8-6181-4CF3-A892-C50059FD4C1B}" dt="2024-03-21T18:17:44.151" v="4728" actId="20577"/>
          <ac:spMkLst>
            <pc:docMk/>
            <pc:sldMk cId="2369821810" sldId="348"/>
            <ac:spMk id="2" creationId="{827698D9-3791-824A-A433-55D835674EAC}"/>
          </ac:spMkLst>
        </pc:spChg>
        <pc:spChg chg="mod">
          <ac:chgData name="Laura Middleton" userId="e25a6d47-6049-4225-8be9-5c03807d0016" providerId="ADAL" clId="{BE1055D8-6181-4CF3-A892-C50059FD4C1B}" dt="2024-03-21T18:20:30.815" v="4798" actId="20577"/>
          <ac:spMkLst>
            <pc:docMk/>
            <pc:sldMk cId="2369821810" sldId="348"/>
            <ac:spMk id="3" creationId="{805A94B0-AFB2-3707-EB14-0FE6553A17CA}"/>
          </ac:spMkLst>
        </pc:spChg>
      </pc:sldChg>
      <pc:sldChg chg="addSp delSp modSp new mod setBg modClrScheme chgLayout">
        <pc:chgData name="Laura Middleton" userId="e25a6d47-6049-4225-8be9-5c03807d0016" providerId="ADAL" clId="{BE1055D8-6181-4CF3-A892-C50059FD4C1B}" dt="2024-03-25T18:59:52.539" v="10267" actId="1076"/>
        <pc:sldMkLst>
          <pc:docMk/>
          <pc:sldMk cId="3486430402" sldId="349"/>
        </pc:sldMkLst>
        <pc:spChg chg="mod ord">
          <ac:chgData name="Laura Middleton" userId="e25a6d47-6049-4225-8be9-5c03807d0016" providerId="ADAL" clId="{BE1055D8-6181-4CF3-A892-C50059FD4C1B}" dt="2024-03-25T18:48:27.518" v="10030" actId="700"/>
          <ac:spMkLst>
            <pc:docMk/>
            <pc:sldMk cId="3486430402" sldId="349"/>
            <ac:spMk id="2" creationId="{1855C742-21B2-F8FC-920B-86AFAF3BF9E2}"/>
          </ac:spMkLst>
        </pc:spChg>
        <pc:spChg chg="del mod ord">
          <ac:chgData name="Laura Middleton" userId="e25a6d47-6049-4225-8be9-5c03807d0016" providerId="ADAL" clId="{BE1055D8-6181-4CF3-A892-C50059FD4C1B}" dt="2024-03-21T18:09:56.827" v="4565" actId="700"/>
          <ac:spMkLst>
            <pc:docMk/>
            <pc:sldMk cId="3486430402" sldId="349"/>
            <ac:spMk id="3" creationId="{788EF37F-D6B8-D832-AE25-C7BC005404F2}"/>
          </ac:spMkLst>
        </pc:spChg>
        <pc:spChg chg="mod ord">
          <ac:chgData name="Laura Middleton" userId="e25a6d47-6049-4225-8be9-5c03807d0016" providerId="ADAL" clId="{BE1055D8-6181-4CF3-A892-C50059FD4C1B}" dt="2024-03-21T18:09:56.827" v="4565" actId="700"/>
          <ac:spMkLst>
            <pc:docMk/>
            <pc:sldMk cId="3486430402" sldId="349"/>
            <ac:spMk id="4" creationId="{035D04B4-594C-F92C-0726-2FCA96DD372C}"/>
          </ac:spMkLst>
        </pc:spChg>
        <pc:spChg chg="mod ord">
          <ac:chgData name="Laura Middleton" userId="e25a6d47-6049-4225-8be9-5c03807d0016" providerId="ADAL" clId="{BE1055D8-6181-4CF3-A892-C50059FD4C1B}" dt="2024-03-25T18:48:27.518" v="10030" actId="700"/>
          <ac:spMkLst>
            <pc:docMk/>
            <pc:sldMk cId="3486430402" sldId="349"/>
            <ac:spMk id="5" creationId="{18CE8D65-585D-11D5-F7F0-E4B4F5DE462A}"/>
          </ac:spMkLst>
        </pc:spChg>
        <pc:spChg chg="add mod ord">
          <ac:chgData name="Laura Middleton" userId="e25a6d47-6049-4225-8be9-5c03807d0016" providerId="ADAL" clId="{BE1055D8-6181-4CF3-A892-C50059FD4C1B}" dt="2024-03-25T18:59:41.473" v="10266" actId="20577"/>
          <ac:spMkLst>
            <pc:docMk/>
            <pc:sldMk cId="3486430402" sldId="349"/>
            <ac:spMk id="6" creationId="{27067D70-0CE1-F5ED-7FE3-74BB796A1725}"/>
          </ac:spMkLst>
        </pc:spChg>
        <pc:spChg chg="add del mod ord">
          <ac:chgData name="Laura Middleton" userId="e25a6d47-6049-4225-8be9-5c03807d0016" providerId="ADAL" clId="{BE1055D8-6181-4CF3-A892-C50059FD4C1B}" dt="2024-03-21T18:10:13.405" v="4566"/>
          <ac:spMkLst>
            <pc:docMk/>
            <pc:sldMk cId="3486430402" sldId="349"/>
            <ac:spMk id="7" creationId="{CAABB400-1BD0-F91F-CE38-09F5A825AE73}"/>
          </ac:spMkLst>
        </pc:spChg>
        <pc:spChg chg="add mod">
          <ac:chgData name="Laura Middleton" userId="e25a6d47-6049-4225-8be9-5c03807d0016" providerId="ADAL" clId="{BE1055D8-6181-4CF3-A892-C50059FD4C1B}" dt="2024-03-25T18:51:47.489" v="10056" actId="1076"/>
          <ac:spMkLst>
            <pc:docMk/>
            <pc:sldMk cId="3486430402" sldId="349"/>
            <ac:spMk id="9" creationId="{3A8BF5BA-845E-27C7-4A0A-DC2D7F51C529}"/>
          </ac:spMkLst>
        </pc:spChg>
        <pc:spChg chg="add mod">
          <ac:chgData name="Laura Middleton" userId="e25a6d47-6049-4225-8be9-5c03807d0016" providerId="ADAL" clId="{BE1055D8-6181-4CF3-A892-C50059FD4C1B}" dt="2024-03-25T18:51:51.296" v="10057" actId="1076"/>
          <ac:spMkLst>
            <pc:docMk/>
            <pc:sldMk cId="3486430402" sldId="349"/>
            <ac:spMk id="11" creationId="{5E012BA5-C7B2-D40B-6AEE-24E8A6C8840D}"/>
          </ac:spMkLst>
        </pc:spChg>
        <pc:picChg chg="add mod ord">
          <ac:chgData name="Laura Middleton" userId="e25a6d47-6049-4225-8be9-5c03807d0016" providerId="ADAL" clId="{BE1055D8-6181-4CF3-A892-C50059FD4C1B}" dt="2024-03-25T18:48:27.518" v="10030" actId="700"/>
          <ac:picMkLst>
            <pc:docMk/>
            <pc:sldMk cId="3486430402" sldId="349"/>
            <ac:picMk id="8" creationId="{EA67FA9C-F4AA-1512-8C4F-0D2758CBE745}"/>
          </ac:picMkLst>
        </pc:picChg>
        <pc:picChg chg="add mod">
          <ac:chgData name="Laura Middleton" userId="e25a6d47-6049-4225-8be9-5c03807d0016" providerId="ADAL" clId="{BE1055D8-6181-4CF3-A892-C50059FD4C1B}" dt="2024-03-21T18:11:01.212" v="4573"/>
          <ac:picMkLst>
            <pc:docMk/>
            <pc:sldMk cId="3486430402" sldId="349"/>
            <ac:picMk id="10" creationId="{DD165493-A383-6508-457D-ECA4DC85D647}"/>
          </ac:picMkLst>
        </pc:picChg>
        <pc:picChg chg="add mod">
          <ac:chgData name="Laura Middleton" userId="e25a6d47-6049-4225-8be9-5c03807d0016" providerId="ADAL" clId="{BE1055D8-6181-4CF3-A892-C50059FD4C1B}" dt="2024-03-25T18:59:52.539" v="10267" actId="1076"/>
          <ac:picMkLst>
            <pc:docMk/>
            <pc:sldMk cId="3486430402" sldId="349"/>
            <ac:picMk id="12" creationId="{A68C1A2B-E954-BE9A-32DF-C7ABBD00018B}"/>
          </ac:picMkLst>
        </pc:picChg>
      </pc:sldChg>
      <pc:sldChg chg="addSp delSp modSp new mod setBg">
        <pc:chgData name="Laura Middleton" userId="e25a6d47-6049-4225-8be9-5c03807d0016" providerId="ADAL" clId="{BE1055D8-6181-4CF3-A892-C50059FD4C1B}" dt="2024-03-21T19:43:07.918" v="6815"/>
        <pc:sldMkLst>
          <pc:docMk/>
          <pc:sldMk cId="228732734" sldId="350"/>
        </pc:sldMkLst>
        <pc:spChg chg="mod">
          <ac:chgData name="Laura Middleton" userId="e25a6d47-6049-4225-8be9-5c03807d0016" providerId="ADAL" clId="{BE1055D8-6181-4CF3-A892-C50059FD4C1B}" dt="2024-03-21T18:22:03.493" v="4883" actId="20577"/>
          <ac:spMkLst>
            <pc:docMk/>
            <pc:sldMk cId="228732734" sldId="350"/>
            <ac:spMk id="2" creationId="{63C287C9-7B4D-A1C6-4332-FD03D80FD41A}"/>
          </ac:spMkLst>
        </pc:spChg>
        <pc:spChg chg="mod">
          <ac:chgData name="Laura Middleton" userId="e25a6d47-6049-4225-8be9-5c03807d0016" providerId="ADAL" clId="{BE1055D8-6181-4CF3-A892-C50059FD4C1B}" dt="2024-03-21T19:07:06.626" v="4906" actId="14100"/>
          <ac:spMkLst>
            <pc:docMk/>
            <pc:sldMk cId="228732734" sldId="350"/>
            <ac:spMk id="3" creationId="{A80959D8-3C05-3BB5-F71D-1326E2D68D88}"/>
          </ac:spMkLst>
        </pc:spChg>
        <pc:spChg chg="add del">
          <ac:chgData name="Laura Middleton" userId="e25a6d47-6049-4225-8be9-5c03807d0016" providerId="ADAL" clId="{BE1055D8-6181-4CF3-A892-C50059FD4C1B}" dt="2024-03-21T19:06:13.714" v="4893" actId="22"/>
          <ac:spMkLst>
            <pc:docMk/>
            <pc:sldMk cId="228732734" sldId="350"/>
            <ac:spMk id="8" creationId="{33BE239B-89CC-C1E8-F023-DDE5AC4D4D1F}"/>
          </ac:spMkLst>
        </pc:spChg>
        <pc:picChg chg="add mod">
          <ac:chgData name="Laura Middleton" userId="e25a6d47-6049-4225-8be9-5c03807d0016" providerId="ADAL" clId="{BE1055D8-6181-4CF3-A892-C50059FD4C1B}" dt="2024-03-21T19:07:32.904" v="4911" actId="1076"/>
          <ac:picMkLst>
            <pc:docMk/>
            <pc:sldMk cId="228732734" sldId="350"/>
            <ac:picMk id="6" creationId="{EE7B6DBA-094B-88D1-31DB-EB1B505584C0}"/>
          </ac:picMkLst>
        </pc:picChg>
      </pc:sldChg>
      <pc:sldChg chg="modSp new mod setBg">
        <pc:chgData name="Laura Middleton" userId="e25a6d47-6049-4225-8be9-5c03807d0016" providerId="ADAL" clId="{BE1055D8-6181-4CF3-A892-C50059FD4C1B}" dt="2024-03-21T19:43:21.001" v="6816"/>
        <pc:sldMkLst>
          <pc:docMk/>
          <pc:sldMk cId="2200940853" sldId="351"/>
        </pc:sldMkLst>
        <pc:spChg chg="mod">
          <ac:chgData name="Laura Middleton" userId="e25a6d47-6049-4225-8be9-5c03807d0016" providerId="ADAL" clId="{BE1055D8-6181-4CF3-A892-C50059FD4C1B}" dt="2024-03-21T19:30:16.255" v="6279"/>
          <ac:spMkLst>
            <pc:docMk/>
            <pc:sldMk cId="2200940853" sldId="351"/>
            <ac:spMk id="2" creationId="{56CDE68F-5677-11B5-6C2A-6E0B3512F965}"/>
          </ac:spMkLst>
        </pc:spChg>
        <pc:spChg chg="mod">
          <ac:chgData name="Laura Middleton" userId="e25a6d47-6049-4225-8be9-5c03807d0016" providerId="ADAL" clId="{BE1055D8-6181-4CF3-A892-C50059FD4C1B}" dt="2024-03-21T19:37:43.481" v="6774" actId="20577"/>
          <ac:spMkLst>
            <pc:docMk/>
            <pc:sldMk cId="2200940853" sldId="351"/>
            <ac:spMk id="3" creationId="{22C7FE30-0E2D-2EDA-B3C4-38F89962FF12}"/>
          </ac:spMkLst>
        </pc:spChg>
      </pc:sldChg>
      <pc:sldChg chg="addSp delSp modSp new mod setBg">
        <pc:chgData name="Laura Middleton" userId="e25a6d47-6049-4225-8be9-5c03807d0016" providerId="ADAL" clId="{BE1055D8-6181-4CF3-A892-C50059FD4C1B}" dt="2024-03-22T13:47:29.434" v="7688" actId="1076"/>
        <pc:sldMkLst>
          <pc:docMk/>
          <pc:sldMk cId="2644733046" sldId="352"/>
        </pc:sldMkLst>
        <pc:spChg chg="mod">
          <ac:chgData name="Laura Middleton" userId="e25a6d47-6049-4225-8be9-5c03807d0016" providerId="ADAL" clId="{BE1055D8-6181-4CF3-A892-C50059FD4C1B}" dt="2024-03-21T19:40:02.189" v="6806" actId="20577"/>
          <ac:spMkLst>
            <pc:docMk/>
            <pc:sldMk cId="2644733046" sldId="352"/>
            <ac:spMk id="2" creationId="{C562F869-1251-339E-4973-F07BD607B2A2}"/>
          </ac:spMkLst>
        </pc:spChg>
        <pc:spChg chg="del">
          <ac:chgData name="Laura Middleton" userId="e25a6d47-6049-4225-8be9-5c03807d0016" providerId="ADAL" clId="{BE1055D8-6181-4CF3-A892-C50059FD4C1B}" dt="2024-03-21T19:39:36.580" v="6776" actId="22"/>
          <ac:spMkLst>
            <pc:docMk/>
            <pc:sldMk cId="2644733046" sldId="352"/>
            <ac:spMk id="3" creationId="{0C74F591-4E23-FB2C-08B2-81503D913410}"/>
          </ac:spMkLst>
        </pc:spChg>
        <pc:spChg chg="add mod">
          <ac:chgData name="Laura Middleton" userId="e25a6d47-6049-4225-8be9-5c03807d0016" providerId="ADAL" clId="{BE1055D8-6181-4CF3-A892-C50059FD4C1B}" dt="2024-03-22T13:47:29.434" v="7688" actId="1076"/>
          <ac:spMkLst>
            <pc:docMk/>
            <pc:sldMk cId="2644733046" sldId="352"/>
            <ac:spMk id="8" creationId="{03B443D8-CEDE-97EF-0558-1F097D23094C}"/>
          </ac:spMkLst>
        </pc:spChg>
        <pc:picChg chg="add mod ord">
          <ac:chgData name="Laura Middleton" userId="e25a6d47-6049-4225-8be9-5c03807d0016" providerId="ADAL" clId="{BE1055D8-6181-4CF3-A892-C50059FD4C1B}" dt="2024-03-22T13:47:26.274" v="7687" actId="14100"/>
          <ac:picMkLst>
            <pc:docMk/>
            <pc:sldMk cId="2644733046" sldId="352"/>
            <ac:picMk id="7" creationId="{32EAFBE7-2705-6228-A7B6-C7053E2A2188}"/>
          </ac:picMkLst>
        </pc:picChg>
        <pc:cxnChg chg="add del">
          <ac:chgData name="Laura Middleton" userId="e25a6d47-6049-4225-8be9-5c03807d0016" providerId="ADAL" clId="{BE1055D8-6181-4CF3-A892-C50059FD4C1B}" dt="2024-03-22T13:45:13.499" v="7673" actId="11529"/>
          <ac:cxnSpMkLst>
            <pc:docMk/>
            <pc:sldMk cId="2644733046" sldId="352"/>
            <ac:cxnSpMk id="6" creationId="{F660D140-3211-D28B-E384-8E0022D60356}"/>
          </ac:cxnSpMkLst>
        </pc:cxnChg>
      </pc:sldChg>
      <pc:sldChg chg="addSp delSp modSp new del mod setBg modClrScheme chgLayout">
        <pc:chgData name="Laura Middleton" userId="e25a6d47-6049-4225-8be9-5c03807d0016" providerId="ADAL" clId="{BE1055D8-6181-4CF3-A892-C50059FD4C1B}" dt="2024-03-22T14:17:26.663" v="7749" actId="2696"/>
        <pc:sldMkLst>
          <pc:docMk/>
          <pc:sldMk cId="968341879" sldId="353"/>
        </pc:sldMkLst>
        <pc:spChg chg="del">
          <ac:chgData name="Laura Middleton" userId="e25a6d47-6049-4225-8be9-5c03807d0016" providerId="ADAL" clId="{BE1055D8-6181-4CF3-A892-C50059FD4C1B}" dt="2024-03-22T14:12:25.838" v="7698" actId="700"/>
          <ac:spMkLst>
            <pc:docMk/>
            <pc:sldMk cId="968341879" sldId="353"/>
            <ac:spMk id="2" creationId="{7328C70D-A52E-FADC-E0AA-AB823CAAD4E5}"/>
          </ac:spMkLst>
        </pc:spChg>
        <pc:spChg chg="add del">
          <ac:chgData name="Laura Middleton" userId="e25a6d47-6049-4225-8be9-5c03807d0016" providerId="ADAL" clId="{BE1055D8-6181-4CF3-A892-C50059FD4C1B}" dt="2024-03-22T14:12:25.838" v="7698" actId="700"/>
          <ac:spMkLst>
            <pc:docMk/>
            <pc:sldMk cId="968341879" sldId="353"/>
            <ac:spMk id="3" creationId="{AB2AE0E4-F0A9-C2CA-22B5-1A8FC7901344}"/>
          </ac:spMkLst>
        </pc:spChg>
        <pc:spChg chg="mod ord">
          <ac:chgData name="Laura Middleton" userId="e25a6d47-6049-4225-8be9-5c03807d0016" providerId="ADAL" clId="{BE1055D8-6181-4CF3-A892-C50059FD4C1B}" dt="2024-03-22T14:13:55.173" v="7717" actId="26606"/>
          <ac:spMkLst>
            <pc:docMk/>
            <pc:sldMk cId="968341879" sldId="353"/>
            <ac:spMk id="4" creationId="{0E515480-DED3-9828-0AA6-EE39C3D3F8F5}"/>
          </ac:spMkLst>
        </pc:spChg>
        <pc:spChg chg="mod ord">
          <ac:chgData name="Laura Middleton" userId="e25a6d47-6049-4225-8be9-5c03807d0016" providerId="ADAL" clId="{BE1055D8-6181-4CF3-A892-C50059FD4C1B}" dt="2024-03-22T14:13:55.173" v="7717" actId="26606"/>
          <ac:spMkLst>
            <pc:docMk/>
            <pc:sldMk cId="968341879" sldId="353"/>
            <ac:spMk id="5" creationId="{A15F7C94-FDB2-6219-3569-7E7B0D11DF63}"/>
          </ac:spMkLst>
        </pc:spChg>
        <pc:spChg chg="add del">
          <ac:chgData name="Laura Middleton" userId="e25a6d47-6049-4225-8be9-5c03807d0016" providerId="ADAL" clId="{BE1055D8-6181-4CF3-A892-C50059FD4C1B}" dt="2024-03-22T14:13:30.638" v="7706" actId="26606"/>
          <ac:spMkLst>
            <pc:docMk/>
            <pc:sldMk cId="968341879" sldId="353"/>
            <ac:spMk id="13" creationId="{904C0BC6-B04D-4459-B721-9C030C392739}"/>
          </ac:spMkLst>
        </pc:spChg>
        <pc:spChg chg="add del">
          <ac:chgData name="Laura Middleton" userId="e25a6d47-6049-4225-8be9-5c03807d0016" providerId="ADAL" clId="{BE1055D8-6181-4CF3-A892-C50059FD4C1B}" dt="2024-03-22T14:13:30.638" v="7706" actId="26606"/>
          <ac:spMkLst>
            <pc:docMk/>
            <pc:sldMk cId="968341879" sldId="353"/>
            <ac:spMk id="15" creationId="{CB2F024E-D853-479C-B5A9-08293A2D7212}"/>
          </ac:spMkLst>
        </pc:spChg>
        <pc:spChg chg="add del">
          <ac:chgData name="Laura Middleton" userId="e25a6d47-6049-4225-8be9-5c03807d0016" providerId="ADAL" clId="{BE1055D8-6181-4CF3-A892-C50059FD4C1B}" dt="2024-03-22T14:13:33.478" v="7708" actId="26606"/>
          <ac:spMkLst>
            <pc:docMk/>
            <pc:sldMk cId="968341879" sldId="353"/>
            <ac:spMk id="17" creationId="{C61657BD-3333-446A-A16A-CBDC77C8E559}"/>
          </ac:spMkLst>
        </pc:spChg>
        <pc:spChg chg="add del">
          <ac:chgData name="Laura Middleton" userId="e25a6d47-6049-4225-8be9-5c03807d0016" providerId="ADAL" clId="{BE1055D8-6181-4CF3-A892-C50059FD4C1B}" dt="2024-03-22T14:13:33.478" v="7708" actId="26606"/>
          <ac:spMkLst>
            <pc:docMk/>
            <pc:sldMk cId="968341879" sldId="353"/>
            <ac:spMk id="18" creationId="{52CAFF06-4D3A-42A5-8614-B1FA47EA0F6D}"/>
          </ac:spMkLst>
        </pc:spChg>
        <pc:spChg chg="add del">
          <ac:chgData name="Laura Middleton" userId="e25a6d47-6049-4225-8be9-5c03807d0016" providerId="ADAL" clId="{BE1055D8-6181-4CF3-A892-C50059FD4C1B}" dt="2024-03-22T14:13:38.405" v="7710" actId="26606"/>
          <ac:spMkLst>
            <pc:docMk/>
            <pc:sldMk cId="968341879" sldId="353"/>
            <ac:spMk id="20" creationId="{904C0BC6-B04D-4459-B721-9C030C392739}"/>
          </ac:spMkLst>
        </pc:spChg>
        <pc:spChg chg="add del">
          <ac:chgData name="Laura Middleton" userId="e25a6d47-6049-4225-8be9-5c03807d0016" providerId="ADAL" clId="{BE1055D8-6181-4CF3-A892-C50059FD4C1B}" dt="2024-03-22T14:13:38.405" v="7710" actId="26606"/>
          <ac:spMkLst>
            <pc:docMk/>
            <pc:sldMk cId="968341879" sldId="353"/>
            <ac:spMk id="21" creationId="{CB2F024E-D853-479C-B5A9-08293A2D7212}"/>
          </ac:spMkLst>
        </pc:spChg>
        <pc:spChg chg="add del">
          <ac:chgData name="Laura Middleton" userId="e25a6d47-6049-4225-8be9-5c03807d0016" providerId="ADAL" clId="{BE1055D8-6181-4CF3-A892-C50059FD4C1B}" dt="2024-03-22T14:13:42.038" v="7712" actId="26606"/>
          <ac:spMkLst>
            <pc:docMk/>
            <pc:sldMk cId="968341879" sldId="353"/>
            <ac:spMk id="23" creationId="{B6BB1A71-1D39-43C5-A56A-38D33A4053A4}"/>
          </ac:spMkLst>
        </pc:spChg>
        <pc:spChg chg="add del">
          <ac:chgData name="Laura Middleton" userId="e25a6d47-6049-4225-8be9-5c03807d0016" providerId="ADAL" clId="{BE1055D8-6181-4CF3-A892-C50059FD4C1B}" dt="2024-03-22T14:13:44.771" v="7714" actId="26606"/>
          <ac:spMkLst>
            <pc:docMk/>
            <pc:sldMk cId="968341879" sldId="353"/>
            <ac:spMk id="25" creationId="{EF936958-1A6E-4841-8289-4F7904B204E4}"/>
          </ac:spMkLst>
        </pc:spChg>
        <pc:spChg chg="add del">
          <ac:chgData name="Laura Middleton" userId="e25a6d47-6049-4225-8be9-5c03807d0016" providerId="ADAL" clId="{BE1055D8-6181-4CF3-A892-C50059FD4C1B}" dt="2024-03-22T14:13:44.771" v="7714" actId="26606"/>
          <ac:spMkLst>
            <pc:docMk/>
            <pc:sldMk cId="968341879" sldId="353"/>
            <ac:spMk id="26" creationId="{A496451F-B44A-451D-AA20-B1DAA958C3F7}"/>
          </ac:spMkLst>
        </pc:spChg>
        <pc:spChg chg="add del">
          <ac:chgData name="Laura Middleton" userId="e25a6d47-6049-4225-8be9-5c03807d0016" providerId="ADAL" clId="{BE1055D8-6181-4CF3-A892-C50059FD4C1B}" dt="2024-03-22T14:13:44.771" v="7714" actId="26606"/>
          <ac:spMkLst>
            <pc:docMk/>
            <pc:sldMk cId="968341879" sldId="353"/>
            <ac:spMk id="27" creationId="{2033E876-9C10-4610-867C-3F1C1290E0C3}"/>
          </ac:spMkLst>
        </pc:spChg>
        <pc:spChg chg="add del">
          <ac:chgData name="Laura Middleton" userId="e25a6d47-6049-4225-8be9-5c03807d0016" providerId="ADAL" clId="{BE1055D8-6181-4CF3-A892-C50059FD4C1B}" dt="2024-03-22T14:13:55.168" v="7716" actId="26606"/>
          <ac:spMkLst>
            <pc:docMk/>
            <pc:sldMk cId="968341879" sldId="353"/>
            <ac:spMk id="30" creationId="{9413DE7D-4710-463F-9A37-FC3DA82954C6}"/>
          </ac:spMkLst>
        </pc:spChg>
        <pc:spChg chg="add">
          <ac:chgData name="Laura Middleton" userId="e25a6d47-6049-4225-8be9-5c03807d0016" providerId="ADAL" clId="{BE1055D8-6181-4CF3-A892-C50059FD4C1B}" dt="2024-03-22T14:13:55.173" v="7717" actId="26606"/>
          <ac:spMkLst>
            <pc:docMk/>
            <pc:sldMk cId="968341879" sldId="353"/>
            <ac:spMk id="32" creationId="{904C0BC6-B04D-4459-B721-9C030C392739}"/>
          </ac:spMkLst>
        </pc:spChg>
        <pc:spChg chg="add">
          <ac:chgData name="Laura Middleton" userId="e25a6d47-6049-4225-8be9-5c03807d0016" providerId="ADAL" clId="{BE1055D8-6181-4CF3-A892-C50059FD4C1B}" dt="2024-03-22T14:13:55.173" v="7717" actId="26606"/>
          <ac:spMkLst>
            <pc:docMk/>
            <pc:sldMk cId="968341879" sldId="353"/>
            <ac:spMk id="33" creationId="{CB2F024E-D853-479C-B5A9-08293A2D7212}"/>
          </ac:spMkLst>
        </pc:spChg>
        <pc:picChg chg="add mod">
          <ac:chgData name="Laura Middleton" userId="e25a6d47-6049-4225-8be9-5c03807d0016" providerId="ADAL" clId="{BE1055D8-6181-4CF3-A892-C50059FD4C1B}" dt="2024-03-22T14:11:06.821" v="7695" actId="931"/>
          <ac:picMkLst>
            <pc:docMk/>
            <pc:sldMk cId="968341879" sldId="353"/>
            <ac:picMk id="7" creationId="{4602EEB2-A257-7DA4-7815-0E0642900A9A}"/>
          </ac:picMkLst>
        </pc:picChg>
        <pc:picChg chg="add mod ord">
          <ac:chgData name="Laura Middleton" userId="e25a6d47-6049-4225-8be9-5c03807d0016" providerId="ADAL" clId="{BE1055D8-6181-4CF3-A892-C50059FD4C1B}" dt="2024-03-22T14:13:55.173" v="7717" actId="26606"/>
          <ac:picMkLst>
            <pc:docMk/>
            <pc:sldMk cId="968341879" sldId="353"/>
            <ac:picMk id="8" creationId="{9DD12821-7B86-F82B-161B-6A44F74F57FA}"/>
          </ac:picMkLst>
        </pc:picChg>
        <pc:cxnChg chg="add del">
          <ac:chgData name="Laura Middleton" userId="e25a6d47-6049-4225-8be9-5c03807d0016" providerId="ADAL" clId="{BE1055D8-6181-4CF3-A892-C50059FD4C1B}" dt="2024-03-22T14:13:55.168" v="7716" actId="26606"/>
          <ac:cxnSpMkLst>
            <pc:docMk/>
            <pc:sldMk cId="968341879" sldId="353"/>
            <ac:cxnSpMk id="29" creationId="{B05BFB19-669B-436A-9E38-5011D6F93B8D}"/>
          </ac:cxnSpMkLst>
        </pc:cxnChg>
      </pc:sldChg>
      <pc:sldChg chg="addSp delSp modSp new mod">
        <pc:chgData name="Laura Middleton" userId="e25a6d47-6049-4225-8be9-5c03807d0016" providerId="ADAL" clId="{BE1055D8-6181-4CF3-A892-C50059FD4C1B}" dt="2024-03-22T15:30:28.004" v="8725" actId="1076"/>
        <pc:sldMkLst>
          <pc:docMk/>
          <pc:sldMk cId="2283324269" sldId="354"/>
        </pc:sldMkLst>
        <pc:spChg chg="add del mod">
          <ac:chgData name="Laura Middleton" userId="e25a6d47-6049-4225-8be9-5c03807d0016" providerId="ADAL" clId="{BE1055D8-6181-4CF3-A892-C50059FD4C1B}" dt="2024-03-22T14:17:11.840" v="7748"/>
          <ac:spMkLst>
            <pc:docMk/>
            <pc:sldMk cId="2283324269" sldId="354"/>
            <ac:spMk id="6" creationId="{400779DB-7B49-E5B3-C2C6-74BD4100DDB2}"/>
          </ac:spMkLst>
        </pc:spChg>
        <pc:spChg chg="add mod">
          <ac:chgData name="Laura Middleton" userId="e25a6d47-6049-4225-8be9-5c03807d0016" providerId="ADAL" clId="{BE1055D8-6181-4CF3-A892-C50059FD4C1B}" dt="2024-03-22T14:17:01.724" v="7746" actId="207"/>
          <ac:spMkLst>
            <pc:docMk/>
            <pc:sldMk cId="2283324269" sldId="354"/>
            <ac:spMk id="7" creationId="{45C0640B-CACB-E20A-2EAF-1F410C992596}"/>
          </ac:spMkLst>
        </pc:spChg>
        <pc:picChg chg="add mod">
          <ac:chgData name="Laura Middleton" userId="e25a6d47-6049-4225-8be9-5c03807d0016" providerId="ADAL" clId="{BE1055D8-6181-4CF3-A892-C50059FD4C1B}" dt="2024-03-22T15:30:28.004" v="8725" actId="1076"/>
          <ac:picMkLst>
            <pc:docMk/>
            <pc:sldMk cId="2283324269" sldId="354"/>
            <ac:picMk id="5" creationId="{6607DE63-1163-D56D-71E3-B52DC1A7AF99}"/>
          </ac:picMkLst>
        </pc:picChg>
      </pc:sldChg>
      <pc:sldChg chg="addSp delSp modSp new mod ord modClrScheme chgLayout">
        <pc:chgData name="Laura Middleton" userId="e25a6d47-6049-4225-8be9-5c03807d0016" providerId="ADAL" clId="{BE1055D8-6181-4CF3-A892-C50059FD4C1B}" dt="2024-03-22T15:21:11.231" v="8590" actId="1076"/>
        <pc:sldMkLst>
          <pc:docMk/>
          <pc:sldMk cId="4121315071" sldId="355"/>
        </pc:sldMkLst>
        <pc:spChg chg="mod ord">
          <ac:chgData name="Laura Middleton" userId="e25a6d47-6049-4225-8be9-5c03807d0016" providerId="ADAL" clId="{BE1055D8-6181-4CF3-A892-C50059FD4C1B}" dt="2024-03-22T14:32:01.454" v="7778" actId="700"/>
          <ac:spMkLst>
            <pc:docMk/>
            <pc:sldMk cId="4121315071" sldId="355"/>
            <ac:spMk id="2" creationId="{C2918A7F-4A3F-ECFF-68C5-DE8AA01865AB}"/>
          </ac:spMkLst>
        </pc:spChg>
        <pc:spChg chg="del">
          <ac:chgData name="Laura Middleton" userId="e25a6d47-6049-4225-8be9-5c03807d0016" providerId="ADAL" clId="{BE1055D8-6181-4CF3-A892-C50059FD4C1B}" dt="2024-03-22T14:32:01.454" v="7778" actId="700"/>
          <ac:spMkLst>
            <pc:docMk/>
            <pc:sldMk cId="4121315071" sldId="355"/>
            <ac:spMk id="3" creationId="{06A54193-C071-F9E0-DF23-9A6880480361}"/>
          </ac:spMkLst>
        </pc:spChg>
        <pc:spChg chg="mod ord">
          <ac:chgData name="Laura Middleton" userId="e25a6d47-6049-4225-8be9-5c03807d0016" providerId="ADAL" clId="{BE1055D8-6181-4CF3-A892-C50059FD4C1B}" dt="2024-03-22T14:32:01.454" v="7778" actId="700"/>
          <ac:spMkLst>
            <pc:docMk/>
            <pc:sldMk cId="4121315071" sldId="355"/>
            <ac:spMk id="4" creationId="{D70D083F-1B05-8F5B-A412-5BE9478C6F30}"/>
          </ac:spMkLst>
        </pc:spChg>
        <pc:spChg chg="mod ord">
          <ac:chgData name="Laura Middleton" userId="e25a6d47-6049-4225-8be9-5c03807d0016" providerId="ADAL" clId="{BE1055D8-6181-4CF3-A892-C50059FD4C1B}" dt="2024-03-22T14:32:01.454" v="7778" actId="700"/>
          <ac:spMkLst>
            <pc:docMk/>
            <pc:sldMk cId="4121315071" sldId="355"/>
            <ac:spMk id="5" creationId="{67128E32-1098-2514-891F-0DD64931128E}"/>
          </ac:spMkLst>
        </pc:spChg>
        <pc:spChg chg="add mod">
          <ac:chgData name="Laura Middleton" userId="e25a6d47-6049-4225-8be9-5c03807d0016" providerId="ADAL" clId="{BE1055D8-6181-4CF3-A892-C50059FD4C1B}" dt="2024-03-22T15:21:11.231" v="8590" actId="1076"/>
          <ac:spMkLst>
            <pc:docMk/>
            <pc:sldMk cId="4121315071" sldId="355"/>
            <ac:spMk id="8" creationId="{D3653FD4-5137-3659-3615-202E642CDCBC}"/>
          </ac:spMkLst>
        </pc:spChg>
        <pc:picChg chg="add mod">
          <ac:chgData name="Laura Middleton" userId="e25a6d47-6049-4225-8be9-5c03807d0016" providerId="ADAL" clId="{BE1055D8-6181-4CF3-A892-C50059FD4C1B}" dt="2024-03-22T14:33:38.795" v="7781" actId="14100"/>
          <ac:picMkLst>
            <pc:docMk/>
            <pc:sldMk cId="4121315071" sldId="355"/>
            <ac:picMk id="7" creationId="{25C7D55C-A035-0B92-1C6D-A81ACB067EC6}"/>
          </ac:picMkLst>
        </pc:picChg>
      </pc:sldChg>
      <pc:sldMasterChg chg="modSp setBg">
        <pc:chgData name="Laura Middleton" userId="e25a6d47-6049-4225-8be9-5c03807d0016" providerId="ADAL" clId="{BE1055D8-6181-4CF3-A892-C50059FD4C1B}" dt="2024-03-22T15:27:09.720" v="8661" actId="255"/>
        <pc:sldMasterMkLst>
          <pc:docMk/>
          <pc:sldMasterMk cId="2380470150" sldId="2147484491"/>
        </pc:sldMasterMkLst>
        <pc:spChg chg="mod">
          <ac:chgData name="Laura Middleton" userId="e25a6d47-6049-4225-8be9-5c03807d0016" providerId="ADAL" clId="{BE1055D8-6181-4CF3-A892-C50059FD4C1B}" dt="2024-03-22T15:27:09.720" v="8661" actId="255"/>
          <ac:spMkLst>
            <pc:docMk/>
            <pc:sldMasterMk cId="2380470150" sldId="2147484491"/>
            <ac:spMk id="6" creationId="{00000000-0000-0000-0000-000000000000}"/>
          </ac:spMkLst>
        </pc:spChg>
      </pc:sldMaster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4.svg"/></Relationships>
</file>

<file path=ppt/diagrams/_rels/data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16.xml.rels><?xml version="1.0" encoding="UTF-8" standalone="yes"?>
<Relationships xmlns="http://schemas.openxmlformats.org/package/2006/relationships"><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hyperlink" Target="mailto:OverpaymentReferrals@co.rock.wi.us" TargetMode="Externa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4.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sv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8.png"/><Relationship Id="rId5" Type="http://schemas.openxmlformats.org/officeDocument/2006/relationships/hyperlink" Target="mailto:OverpaymentReferrals@co.rock.wi.us" TargetMode="External"/><Relationship Id="rId4" Type="http://schemas.openxmlformats.org/officeDocument/2006/relationships/image" Target="../media/image6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883AF-45ED-470C-9061-02457747BAE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27EBD8F-D749-48EC-9161-B3736135C3CB}">
      <dgm:prSet/>
      <dgm:spPr/>
      <dgm:t>
        <a:bodyPr/>
        <a:lstStyle/>
        <a:p>
          <a:r>
            <a:rPr lang="en-US" dirty="0"/>
            <a:t>Definition and Types of Overpayments                                                                                                        			             3</a:t>
          </a:r>
        </a:p>
      </dgm:t>
    </dgm:pt>
    <dgm:pt modelId="{DA907B95-82B7-4CF6-ACB9-D42C23E6D81C}" type="parTrans" cxnId="{882BC68C-7155-4F84-80F0-0A47FA0C686C}">
      <dgm:prSet/>
      <dgm:spPr/>
      <dgm:t>
        <a:bodyPr/>
        <a:lstStyle/>
        <a:p>
          <a:endParaRPr lang="en-US"/>
        </a:p>
      </dgm:t>
    </dgm:pt>
    <dgm:pt modelId="{283A985C-9A1E-4B13-8D96-27DB101C5B4D}" type="sibTrans" cxnId="{882BC68C-7155-4F84-80F0-0A47FA0C686C}">
      <dgm:prSet/>
      <dgm:spPr/>
      <dgm:t>
        <a:bodyPr/>
        <a:lstStyle/>
        <a:p>
          <a:endParaRPr lang="en-US"/>
        </a:p>
      </dgm:t>
    </dgm:pt>
    <dgm:pt modelId="{93E9B219-2247-4E97-85F0-E3C18A02AD7D}">
      <dgm:prSet/>
      <dgm:spPr/>
      <dgm:t>
        <a:bodyPr/>
        <a:lstStyle/>
        <a:p>
          <a:r>
            <a:rPr lang="en-US" dirty="0"/>
            <a:t>Pandemic Processes Still Being Followed                                              							</a:t>
          </a:r>
          <a:r>
            <a:rPr lang="en-US"/>
            <a:t>	 6</a:t>
          </a:r>
          <a:endParaRPr lang="en-US" dirty="0"/>
        </a:p>
      </dgm:t>
    </dgm:pt>
    <dgm:pt modelId="{1391A686-8864-400F-91F5-172E672F8DD1}" type="parTrans" cxnId="{D8A2964D-DB6E-4EAE-8E71-C3869CC92FFC}">
      <dgm:prSet/>
      <dgm:spPr/>
      <dgm:t>
        <a:bodyPr/>
        <a:lstStyle/>
        <a:p>
          <a:endParaRPr lang="en-US"/>
        </a:p>
      </dgm:t>
    </dgm:pt>
    <dgm:pt modelId="{60220DAA-BDE9-4657-94FC-C03C13AA7266}" type="sibTrans" cxnId="{D8A2964D-DB6E-4EAE-8E71-C3869CC92FFC}">
      <dgm:prSet/>
      <dgm:spPr/>
      <dgm:t>
        <a:bodyPr/>
        <a:lstStyle/>
        <a:p>
          <a:endParaRPr lang="en-US"/>
        </a:p>
      </dgm:t>
    </dgm:pt>
    <dgm:pt modelId="{FD817E50-2B6E-4C32-8443-8457398C65B5}">
      <dgm:prSet/>
      <dgm:spPr/>
      <dgm:t>
        <a:bodyPr/>
        <a:lstStyle/>
        <a:p>
          <a:r>
            <a:rPr lang="en-US" dirty="0"/>
            <a:t>Finding Existing Overpayments in Mainframe and BRITS										 7</a:t>
          </a:r>
        </a:p>
      </dgm:t>
    </dgm:pt>
    <dgm:pt modelId="{9B7B06EF-EF3E-4B63-816F-18CF5EFE8402}" type="parTrans" cxnId="{CBD5A637-F15A-4B63-BBD3-DAF944C08A6A}">
      <dgm:prSet/>
      <dgm:spPr/>
      <dgm:t>
        <a:bodyPr/>
        <a:lstStyle/>
        <a:p>
          <a:endParaRPr lang="en-US"/>
        </a:p>
      </dgm:t>
    </dgm:pt>
    <dgm:pt modelId="{A71C63D1-EE3A-42A9-B82E-9431B7F3F91C}" type="sibTrans" cxnId="{CBD5A637-F15A-4B63-BBD3-DAF944C08A6A}">
      <dgm:prSet/>
      <dgm:spPr/>
      <dgm:t>
        <a:bodyPr/>
        <a:lstStyle/>
        <a:p>
          <a:endParaRPr lang="en-US"/>
        </a:p>
      </dgm:t>
    </dgm:pt>
    <dgm:pt modelId="{1B14011A-A2FF-4A77-B367-241ADA952E41}">
      <dgm:prSet/>
      <dgm:spPr/>
      <dgm:t>
        <a:bodyPr/>
        <a:lstStyle/>
        <a:p>
          <a:r>
            <a:rPr lang="en-US" dirty="0"/>
            <a:t>Notices 																11</a:t>
          </a:r>
        </a:p>
      </dgm:t>
    </dgm:pt>
    <dgm:pt modelId="{EA6319E1-C932-48DD-839E-8A087BDB4506}" type="parTrans" cxnId="{2E8EC152-184A-4BB2-A245-197789B0D08F}">
      <dgm:prSet/>
      <dgm:spPr/>
      <dgm:t>
        <a:bodyPr/>
        <a:lstStyle/>
        <a:p>
          <a:endParaRPr lang="en-US"/>
        </a:p>
      </dgm:t>
    </dgm:pt>
    <dgm:pt modelId="{40E2970E-F3CD-4487-AAE0-379D791BE12E}" type="sibTrans" cxnId="{2E8EC152-184A-4BB2-A245-197789B0D08F}">
      <dgm:prSet/>
      <dgm:spPr/>
      <dgm:t>
        <a:bodyPr/>
        <a:lstStyle/>
        <a:p>
          <a:endParaRPr lang="en-US"/>
        </a:p>
      </dgm:t>
    </dgm:pt>
    <dgm:pt modelId="{6B0BDFBC-2597-4918-8B2E-10E3A7EC0089}">
      <dgm:prSet/>
      <dgm:spPr/>
      <dgm:t>
        <a:bodyPr/>
        <a:lstStyle/>
        <a:p>
          <a:r>
            <a:rPr lang="en-US" dirty="0"/>
            <a:t>Returned Mail 															18</a:t>
          </a:r>
        </a:p>
      </dgm:t>
    </dgm:pt>
    <dgm:pt modelId="{6A48C2A9-3C9F-47E3-B3B3-59D73151A4F5}" type="parTrans" cxnId="{351C4989-AAD2-4C85-AF54-82183754B7AC}">
      <dgm:prSet/>
      <dgm:spPr/>
      <dgm:t>
        <a:bodyPr/>
        <a:lstStyle/>
        <a:p>
          <a:endParaRPr lang="en-US"/>
        </a:p>
      </dgm:t>
    </dgm:pt>
    <dgm:pt modelId="{4083FF44-DECF-4514-AFA8-38166E5BEAE4}" type="sibTrans" cxnId="{351C4989-AAD2-4C85-AF54-82183754B7AC}">
      <dgm:prSet/>
      <dgm:spPr/>
      <dgm:t>
        <a:bodyPr/>
        <a:lstStyle/>
        <a:p>
          <a:endParaRPr lang="en-US"/>
        </a:p>
      </dgm:t>
    </dgm:pt>
    <dgm:pt modelId="{08D0B42E-EB57-4324-9ECF-141A4EDEE0F8}">
      <dgm:prSet/>
      <dgm:spPr/>
      <dgm:t>
        <a:bodyPr/>
        <a:lstStyle/>
        <a:p>
          <a:r>
            <a:rPr lang="en-US" dirty="0"/>
            <a:t>Date of Discovery 														20</a:t>
          </a:r>
        </a:p>
      </dgm:t>
    </dgm:pt>
    <dgm:pt modelId="{D05D9F04-749F-4D93-B849-205E53B17495}" type="parTrans" cxnId="{95D4F370-F99C-403F-9399-C9DD610B8029}">
      <dgm:prSet/>
      <dgm:spPr/>
      <dgm:t>
        <a:bodyPr/>
        <a:lstStyle/>
        <a:p>
          <a:endParaRPr lang="en-US"/>
        </a:p>
      </dgm:t>
    </dgm:pt>
    <dgm:pt modelId="{E4371589-F56F-479E-8965-9F6D6A1989FC}" type="sibTrans" cxnId="{95D4F370-F99C-403F-9399-C9DD610B8029}">
      <dgm:prSet/>
      <dgm:spPr/>
      <dgm:t>
        <a:bodyPr/>
        <a:lstStyle/>
        <a:p>
          <a:endParaRPr lang="en-US"/>
        </a:p>
      </dgm:t>
    </dgm:pt>
    <dgm:pt modelId="{CFA8DFC9-CF5F-4BEC-B36A-4943A26DEFA8}">
      <dgm:prSet/>
      <dgm:spPr/>
      <dgm:t>
        <a:bodyPr/>
        <a:lstStyle/>
        <a:p>
          <a:r>
            <a:rPr lang="en-US" dirty="0"/>
            <a:t>Lookback Period 															21</a:t>
          </a:r>
        </a:p>
      </dgm:t>
    </dgm:pt>
    <dgm:pt modelId="{A82311DF-9062-4CD5-9207-318A3EFF99FD}" type="parTrans" cxnId="{C0B94D96-E943-44FD-924A-CBE9AE107ADC}">
      <dgm:prSet/>
      <dgm:spPr/>
      <dgm:t>
        <a:bodyPr/>
        <a:lstStyle/>
        <a:p>
          <a:endParaRPr lang="en-US"/>
        </a:p>
      </dgm:t>
    </dgm:pt>
    <dgm:pt modelId="{BC94A621-49A7-49C9-9124-349E826C4E02}" type="sibTrans" cxnId="{C0B94D96-E943-44FD-924A-CBE9AE107ADC}">
      <dgm:prSet/>
      <dgm:spPr/>
      <dgm:t>
        <a:bodyPr/>
        <a:lstStyle/>
        <a:p>
          <a:endParaRPr lang="en-US"/>
        </a:p>
      </dgm:t>
    </dgm:pt>
    <dgm:pt modelId="{72D05846-574A-4711-AAB6-4A48DAC48E97}">
      <dgm:prSet/>
      <dgm:spPr/>
      <dgm:t>
        <a:bodyPr/>
        <a:lstStyle/>
        <a:p>
          <a:r>
            <a:rPr lang="en-US" dirty="0"/>
            <a:t>Minimum Threshold 														23</a:t>
          </a:r>
        </a:p>
      </dgm:t>
    </dgm:pt>
    <dgm:pt modelId="{87F6EBF0-102F-4EF2-B8ED-FAC6B1F17663}" type="parTrans" cxnId="{8D4847BB-8828-4AC7-955D-F8B2930BC811}">
      <dgm:prSet/>
      <dgm:spPr/>
      <dgm:t>
        <a:bodyPr/>
        <a:lstStyle/>
        <a:p>
          <a:endParaRPr lang="en-US"/>
        </a:p>
      </dgm:t>
    </dgm:pt>
    <dgm:pt modelId="{B61A523D-2083-45F8-8C4D-7A6BA8F6ABF8}" type="sibTrans" cxnId="{8D4847BB-8828-4AC7-955D-F8B2930BC811}">
      <dgm:prSet/>
      <dgm:spPr/>
      <dgm:t>
        <a:bodyPr/>
        <a:lstStyle/>
        <a:p>
          <a:endParaRPr lang="en-US"/>
        </a:p>
      </dgm:t>
    </dgm:pt>
    <dgm:pt modelId="{D81A681A-4B7C-4F29-A7E4-E1D7045A9CBF}">
      <dgm:prSet/>
      <dgm:spPr/>
      <dgm:t>
        <a:bodyPr/>
        <a:lstStyle/>
        <a:p>
          <a:r>
            <a:rPr lang="en-US" dirty="0"/>
            <a:t>Creating a referral in BRITS 													27</a:t>
          </a:r>
        </a:p>
      </dgm:t>
    </dgm:pt>
    <dgm:pt modelId="{228BCF7A-7404-4EF2-9698-E4612AFA3896}" type="parTrans" cxnId="{4550ACAC-648E-4CF3-806A-C30F2DD3EA47}">
      <dgm:prSet/>
      <dgm:spPr/>
      <dgm:t>
        <a:bodyPr/>
        <a:lstStyle/>
        <a:p>
          <a:endParaRPr lang="en-US"/>
        </a:p>
      </dgm:t>
    </dgm:pt>
    <dgm:pt modelId="{8B38F7BE-B491-4C45-AE3B-19D41CE3AFD0}" type="sibTrans" cxnId="{4550ACAC-648E-4CF3-806A-C30F2DD3EA47}">
      <dgm:prSet/>
      <dgm:spPr/>
      <dgm:t>
        <a:bodyPr/>
        <a:lstStyle/>
        <a:p>
          <a:endParaRPr lang="en-US"/>
        </a:p>
      </dgm:t>
    </dgm:pt>
    <dgm:pt modelId="{ED184132-17CE-41BC-96A8-4645C074284E}">
      <dgm:prSet/>
      <dgm:spPr/>
      <dgm:t>
        <a:bodyPr/>
        <a:lstStyle/>
        <a:p>
          <a:r>
            <a:rPr lang="en-US" dirty="0"/>
            <a:t>Liable Individuals 														30</a:t>
          </a:r>
        </a:p>
      </dgm:t>
    </dgm:pt>
    <dgm:pt modelId="{69298D79-89DA-4260-80AD-CB1A3F886B32}" type="parTrans" cxnId="{9626AC5B-6A75-4F17-B2E4-F1F0DE40A583}">
      <dgm:prSet/>
      <dgm:spPr/>
      <dgm:t>
        <a:bodyPr/>
        <a:lstStyle/>
        <a:p>
          <a:endParaRPr lang="en-US"/>
        </a:p>
      </dgm:t>
    </dgm:pt>
    <dgm:pt modelId="{7134DFAB-5A1B-45E4-9680-2B442E4D2D24}" type="sibTrans" cxnId="{9626AC5B-6A75-4F17-B2E4-F1F0DE40A583}">
      <dgm:prSet/>
      <dgm:spPr/>
      <dgm:t>
        <a:bodyPr/>
        <a:lstStyle/>
        <a:p>
          <a:endParaRPr lang="en-US"/>
        </a:p>
      </dgm:t>
    </dgm:pt>
    <dgm:pt modelId="{0EFC877E-BBA3-4668-8741-E5FE42F83234}">
      <dgm:prSet/>
      <dgm:spPr/>
      <dgm:t>
        <a:bodyPr/>
        <a:lstStyle/>
        <a:p>
          <a:r>
            <a:rPr lang="en-US" dirty="0"/>
            <a:t>Overpayment Processing—Mainframe and BRITS 											32</a:t>
          </a:r>
        </a:p>
      </dgm:t>
    </dgm:pt>
    <dgm:pt modelId="{057587DA-AFB8-42B0-A5E2-15816D6A2A4D}" type="parTrans" cxnId="{B09841AE-B3B5-4041-A122-2BEFC4014DCD}">
      <dgm:prSet/>
      <dgm:spPr/>
      <dgm:t>
        <a:bodyPr/>
        <a:lstStyle/>
        <a:p>
          <a:endParaRPr lang="en-US"/>
        </a:p>
      </dgm:t>
    </dgm:pt>
    <dgm:pt modelId="{43682543-F2A8-45F4-A846-BA6410EACEE1}" type="sibTrans" cxnId="{B09841AE-B3B5-4041-A122-2BEFC4014DCD}">
      <dgm:prSet/>
      <dgm:spPr/>
      <dgm:t>
        <a:bodyPr/>
        <a:lstStyle/>
        <a:p>
          <a:endParaRPr lang="en-US"/>
        </a:p>
      </dgm:t>
    </dgm:pt>
    <dgm:pt modelId="{A09A469D-E053-4518-AEB7-DEE8492EB22F}">
      <dgm:prSet/>
      <dgm:spPr/>
      <dgm:t>
        <a:bodyPr/>
        <a:lstStyle/>
        <a:p>
          <a:r>
            <a:rPr lang="en-US" dirty="0"/>
            <a:t>MA Overpayment Tips														48</a:t>
          </a:r>
        </a:p>
      </dgm:t>
    </dgm:pt>
    <dgm:pt modelId="{FE973D82-FF23-4137-AE99-26264B75A7AB}" type="parTrans" cxnId="{13919332-BBDC-4BDD-85EA-EF09A80C1C92}">
      <dgm:prSet/>
      <dgm:spPr/>
      <dgm:t>
        <a:bodyPr/>
        <a:lstStyle/>
        <a:p>
          <a:endParaRPr lang="en-US"/>
        </a:p>
      </dgm:t>
    </dgm:pt>
    <dgm:pt modelId="{8930D103-C721-4218-BEB4-52342A432A66}" type="sibTrans" cxnId="{13919332-BBDC-4BDD-85EA-EF09A80C1C92}">
      <dgm:prSet/>
      <dgm:spPr/>
      <dgm:t>
        <a:bodyPr/>
        <a:lstStyle/>
        <a:p>
          <a:endParaRPr lang="en-US"/>
        </a:p>
      </dgm:t>
    </dgm:pt>
    <dgm:pt modelId="{5701F3DF-D629-4D09-AB2D-553779EE1307}">
      <dgm:prSet/>
      <dgm:spPr/>
      <dgm:t>
        <a:bodyPr/>
        <a:lstStyle/>
        <a:p>
          <a:r>
            <a:rPr lang="en-US" dirty="0"/>
            <a:t>How to Enter a FS IPV														 49</a:t>
          </a:r>
        </a:p>
      </dgm:t>
    </dgm:pt>
    <dgm:pt modelId="{38470B29-5C9D-4DE6-81D9-D646A6D72B23}" type="parTrans" cxnId="{0599BDC2-1237-402E-8454-A190063917A4}">
      <dgm:prSet/>
      <dgm:spPr/>
      <dgm:t>
        <a:bodyPr/>
        <a:lstStyle/>
        <a:p>
          <a:endParaRPr lang="en-US"/>
        </a:p>
      </dgm:t>
    </dgm:pt>
    <dgm:pt modelId="{2AF8C573-CDAA-4E82-9506-E0C7BC8F4005}" type="sibTrans" cxnId="{0599BDC2-1237-402E-8454-A190063917A4}">
      <dgm:prSet/>
      <dgm:spPr/>
      <dgm:t>
        <a:bodyPr/>
        <a:lstStyle/>
        <a:p>
          <a:endParaRPr lang="en-US"/>
        </a:p>
      </dgm:t>
    </dgm:pt>
    <dgm:pt modelId="{D2ED8B81-0864-4487-A55B-6402828D4B7D}">
      <dgm:prSet/>
      <dgm:spPr/>
      <dgm:t>
        <a:bodyPr/>
        <a:lstStyle/>
        <a:p>
          <a:r>
            <a:rPr lang="en-US" dirty="0"/>
            <a:t>PACS 																17</a:t>
          </a:r>
        </a:p>
      </dgm:t>
    </dgm:pt>
    <dgm:pt modelId="{DB056A7A-875A-4E2B-9DAE-032BE9BCC277}" type="parTrans" cxnId="{6922E869-89A5-480D-9C46-2B308D4A9806}">
      <dgm:prSet/>
      <dgm:spPr/>
      <dgm:t>
        <a:bodyPr/>
        <a:lstStyle/>
        <a:p>
          <a:endParaRPr lang="en-US"/>
        </a:p>
      </dgm:t>
    </dgm:pt>
    <dgm:pt modelId="{A1F412A0-5F75-4F9A-A4E9-5D8DFF61B191}" type="sibTrans" cxnId="{6922E869-89A5-480D-9C46-2B308D4A9806}">
      <dgm:prSet/>
      <dgm:spPr/>
      <dgm:t>
        <a:bodyPr/>
        <a:lstStyle/>
        <a:p>
          <a:endParaRPr lang="en-US"/>
        </a:p>
      </dgm:t>
    </dgm:pt>
    <dgm:pt modelId="{9914012D-2A45-47FF-85E6-806F6053166A}">
      <dgm:prSet/>
      <dgm:spPr/>
      <dgm:t>
        <a:bodyPr/>
        <a:lstStyle/>
        <a:p>
          <a:r>
            <a:rPr lang="en-US" dirty="0"/>
            <a:t>Duplicate Benefits 														24</a:t>
          </a:r>
        </a:p>
      </dgm:t>
    </dgm:pt>
    <dgm:pt modelId="{195C1E9C-5658-4F33-A56F-3A65B712B84A}" type="parTrans" cxnId="{09227F6E-EF49-4151-93D9-AB6B0554B9DB}">
      <dgm:prSet/>
      <dgm:spPr/>
      <dgm:t>
        <a:bodyPr/>
        <a:lstStyle/>
        <a:p>
          <a:endParaRPr lang="en-US"/>
        </a:p>
      </dgm:t>
    </dgm:pt>
    <dgm:pt modelId="{19D799F9-8804-4D19-BAA6-3FC38320F7F3}" type="sibTrans" cxnId="{09227F6E-EF49-4151-93D9-AB6B0554B9DB}">
      <dgm:prSet/>
      <dgm:spPr/>
      <dgm:t>
        <a:bodyPr/>
        <a:lstStyle/>
        <a:p>
          <a:endParaRPr lang="en-US"/>
        </a:p>
      </dgm:t>
    </dgm:pt>
    <dgm:pt modelId="{67E756E2-D494-4582-9312-451E19A7BDCF}">
      <dgm:prSet/>
      <dgm:spPr/>
      <dgm:t>
        <a:bodyPr/>
        <a:lstStyle/>
        <a:p>
          <a:r>
            <a:rPr lang="en-US" dirty="0"/>
            <a:t>Case Comments 															47</a:t>
          </a:r>
        </a:p>
      </dgm:t>
    </dgm:pt>
    <dgm:pt modelId="{18F47893-1FCE-4B01-BF71-10AFCA5CF77A}" type="parTrans" cxnId="{C8E2B5BC-D22D-4D90-829E-77CBC64FD31C}">
      <dgm:prSet/>
      <dgm:spPr/>
      <dgm:t>
        <a:bodyPr/>
        <a:lstStyle/>
        <a:p>
          <a:endParaRPr lang="en-US"/>
        </a:p>
      </dgm:t>
    </dgm:pt>
    <dgm:pt modelId="{C2DA6D3F-2F89-49B6-A5FA-E60820624AF5}" type="sibTrans" cxnId="{C8E2B5BC-D22D-4D90-829E-77CBC64FD31C}">
      <dgm:prSet/>
      <dgm:spPr/>
      <dgm:t>
        <a:bodyPr/>
        <a:lstStyle/>
        <a:p>
          <a:endParaRPr lang="en-US"/>
        </a:p>
      </dgm:t>
    </dgm:pt>
    <dgm:pt modelId="{35C63ED1-A617-4EC5-AB49-6335BB449DCD}">
      <dgm:prSet/>
      <dgm:spPr/>
      <dgm:t>
        <a:bodyPr/>
        <a:lstStyle/>
        <a:p>
          <a:r>
            <a:rPr lang="en-US" dirty="0"/>
            <a:t>Extensions to Existing Overpayment Referrals in BRITS                                                                                                                               51</a:t>
          </a:r>
        </a:p>
      </dgm:t>
    </dgm:pt>
    <dgm:pt modelId="{745269D9-8FC9-4558-9A5A-86BBDC0C6419}" type="parTrans" cxnId="{220478C6-6F03-4795-9BB7-083E22E90680}">
      <dgm:prSet/>
      <dgm:spPr/>
      <dgm:t>
        <a:bodyPr/>
        <a:lstStyle/>
        <a:p>
          <a:endParaRPr lang="en-US"/>
        </a:p>
      </dgm:t>
    </dgm:pt>
    <dgm:pt modelId="{8D7025C4-7C5F-445F-8842-6ADAD2B2D2AD}" type="sibTrans" cxnId="{220478C6-6F03-4795-9BB7-083E22E90680}">
      <dgm:prSet/>
      <dgm:spPr/>
      <dgm:t>
        <a:bodyPr/>
        <a:lstStyle/>
        <a:p>
          <a:endParaRPr lang="en-US"/>
        </a:p>
      </dgm:t>
    </dgm:pt>
    <dgm:pt modelId="{2E148FB3-B4FE-4804-9DF7-6F6331243488}">
      <dgm:prSet/>
      <dgm:spPr/>
      <dgm:t>
        <a:bodyPr/>
        <a:lstStyle/>
        <a:p>
          <a:r>
            <a:rPr lang="en-US" dirty="0"/>
            <a:t>BRITS Comments 															25</a:t>
          </a:r>
        </a:p>
      </dgm:t>
    </dgm:pt>
    <dgm:pt modelId="{6F490A86-C365-41BD-ACDF-F0AC2D96171A}" type="parTrans" cxnId="{F9DECE15-68BC-49E4-B0FB-6789D8C102D8}">
      <dgm:prSet/>
      <dgm:spPr/>
      <dgm:t>
        <a:bodyPr/>
        <a:lstStyle/>
        <a:p>
          <a:endParaRPr lang="en-US"/>
        </a:p>
      </dgm:t>
    </dgm:pt>
    <dgm:pt modelId="{5257475B-7209-4044-AAEF-FA88856DF9CB}" type="sibTrans" cxnId="{F9DECE15-68BC-49E4-B0FB-6789D8C102D8}">
      <dgm:prSet/>
      <dgm:spPr/>
      <dgm:t>
        <a:bodyPr/>
        <a:lstStyle/>
        <a:p>
          <a:endParaRPr lang="en-US"/>
        </a:p>
      </dgm:t>
    </dgm:pt>
    <dgm:pt modelId="{838B8667-21A6-472B-9425-4EE4615D33F4}">
      <dgm:prSet/>
      <dgm:spPr/>
      <dgm:t>
        <a:bodyPr/>
        <a:lstStyle/>
        <a:p>
          <a:r>
            <a:rPr lang="en-US" dirty="0"/>
            <a:t>FEV Referrals 															30</a:t>
          </a:r>
        </a:p>
      </dgm:t>
    </dgm:pt>
    <dgm:pt modelId="{CF28AA88-383F-4194-9023-4DC3C5F69BDC}" type="parTrans" cxnId="{90EB3DAB-69A2-4EBF-B1B2-AB69E50945AA}">
      <dgm:prSet/>
      <dgm:spPr/>
      <dgm:t>
        <a:bodyPr/>
        <a:lstStyle/>
        <a:p>
          <a:endParaRPr lang="en-US"/>
        </a:p>
      </dgm:t>
    </dgm:pt>
    <dgm:pt modelId="{0D59C219-DF2A-4CA6-B745-7A6D9BF21238}" type="sibTrans" cxnId="{90EB3DAB-69A2-4EBF-B1B2-AB69E50945AA}">
      <dgm:prSet/>
      <dgm:spPr/>
      <dgm:t>
        <a:bodyPr/>
        <a:lstStyle/>
        <a:p>
          <a:endParaRPr lang="en-US"/>
        </a:p>
      </dgm:t>
    </dgm:pt>
    <dgm:pt modelId="{3FFD4D90-758C-4797-A180-57E6581C5D0E}">
      <dgm:prSet/>
      <dgm:spPr/>
      <dgm:t>
        <a:bodyPr/>
        <a:lstStyle/>
        <a:p>
          <a:r>
            <a:rPr lang="en-US" dirty="0"/>
            <a:t>FoodShare Compromise 														 52</a:t>
          </a:r>
        </a:p>
      </dgm:t>
    </dgm:pt>
    <dgm:pt modelId="{ECCC93C4-7F65-43FD-A798-43D74AACD7C2}" type="parTrans" cxnId="{175198AA-3E74-4903-B8D1-34EE0C805284}">
      <dgm:prSet/>
      <dgm:spPr/>
      <dgm:t>
        <a:bodyPr/>
        <a:lstStyle/>
        <a:p>
          <a:endParaRPr lang="en-US"/>
        </a:p>
      </dgm:t>
    </dgm:pt>
    <dgm:pt modelId="{083A2C28-8426-4BF4-A4EB-255967A2CB3A}" type="sibTrans" cxnId="{175198AA-3E74-4903-B8D1-34EE0C805284}">
      <dgm:prSet/>
      <dgm:spPr/>
      <dgm:t>
        <a:bodyPr/>
        <a:lstStyle/>
        <a:p>
          <a:endParaRPr lang="en-US"/>
        </a:p>
      </dgm:t>
    </dgm:pt>
    <dgm:pt modelId="{47CDF377-4680-4A3D-94F5-F8B73C0995C0}" type="pres">
      <dgm:prSet presAssocID="{58A883AF-45ED-470C-9061-02457747BAEC}" presName="vert0" presStyleCnt="0">
        <dgm:presLayoutVars>
          <dgm:dir/>
          <dgm:animOne val="branch"/>
          <dgm:animLvl val="lvl"/>
        </dgm:presLayoutVars>
      </dgm:prSet>
      <dgm:spPr/>
    </dgm:pt>
    <dgm:pt modelId="{0477BD81-FA31-4B9A-918F-1DF32198C376}" type="pres">
      <dgm:prSet presAssocID="{A27EBD8F-D749-48EC-9161-B3736135C3CB}" presName="thickLine" presStyleLbl="alignNode1" presStyleIdx="0" presStyleCnt="20"/>
      <dgm:spPr/>
    </dgm:pt>
    <dgm:pt modelId="{029F9337-7C6B-4A4C-A11F-736059BBFBD2}" type="pres">
      <dgm:prSet presAssocID="{A27EBD8F-D749-48EC-9161-B3736135C3CB}" presName="horz1" presStyleCnt="0"/>
      <dgm:spPr/>
    </dgm:pt>
    <dgm:pt modelId="{64D58055-D4F6-4F4F-8EB8-21452B1A3AD0}" type="pres">
      <dgm:prSet presAssocID="{A27EBD8F-D749-48EC-9161-B3736135C3CB}" presName="tx1" presStyleLbl="revTx" presStyleIdx="0" presStyleCnt="20"/>
      <dgm:spPr/>
    </dgm:pt>
    <dgm:pt modelId="{D486373A-2599-40DE-A222-8A0D29C2506A}" type="pres">
      <dgm:prSet presAssocID="{A27EBD8F-D749-48EC-9161-B3736135C3CB}" presName="vert1" presStyleCnt="0"/>
      <dgm:spPr/>
    </dgm:pt>
    <dgm:pt modelId="{03D3C2FF-7ED4-434C-BE46-730E7115F122}" type="pres">
      <dgm:prSet presAssocID="{93E9B219-2247-4E97-85F0-E3C18A02AD7D}" presName="thickLine" presStyleLbl="alignNode1" presStyleIdx="1" presStyleCnt="20"/>
      <dgm:spPr/>
    </dgm:pt>
    <dgm:pt modelId="{20BC784B-ABAC-4FFB-8877-24EF1A18468C}" type="pres">
      <dgm:prSet presAssocID="{93E9B219-2247-4E97-85F0-E3C18A02AD7D}" presName="horz1" presStyleCnt="0"/>
      <dgm:spPr/>
    </dgm:pt>
    <dgm:pt modelId="{CB570372-E81B-437B-811F-60AF995A36D1}" type="pres">
      <dgm:prSet presAssocID="{93E9B219-2247-4E97-85F0-E3C18A02AD7D}" presName="tx1" presStyleLbl="revTx" presStyleIdx="1" presStyleCnt="20"/>
      <dgm:spPr/>
    </dgm:pt>
    <dgm:pt modelId="{42C9DCFB-8E8C-4418-82C9-CC045F56AB54}" type="pres">
      <dgm:prSet presAssocID="{93E9B219-2247-4E97-85F0-E3C18A02AD7D}" presName="vert1" presStyleCnt="0"/>
      <dgm:spPr/>
    </dgm:pt>
    <dgm:pt modelId="{411E7018-3A2E-4666-86A1-A606B544994C}" type="pres">
      <dgm:prSet presAssocID="{FD817E50-2B6E-4C32-8443-8457398C65B5}" presName="thickLine" presStyleLbl="alignNode1" presStyleIdx="2" presStyleCnt="20"/>
      <dgm:spPr/>
    </dgm:pt>
    <dgm:pt modelId="{57B159BD-24B0-450E-8397-2F929CFB5B50}" type="pres">
      <dgm:prSet presAssocID="{FD817E50-2B6E-4C32-8443-8457398C65B5}" presName="horz1" presStyleCnt="0"/>
      <dgm:spPr/>
    </dgm:pt>
    <dgm:pt modelId="{6195BB4A-38F9-47C2-9BDB-15865C5A065F}" type="pres">
      <dgm:prSet presAssocID="{FD817E50-2B6E-4C32-8443-8457398C65B5}" presName="tx1" presStyleLbl="revTx" presStyleIdx="2" presStyleCnt="20"/>
      <dgm:spPr/>
    </dgm:pt>
    <dgm:pt modelId="{1E2ECCBE-642F-45E9-81B5-772E9DC952EF}" type="pres">
      <dgm:prSet presAssocID="{FD817E50-2B6E-4C32-8443-8457398C65B5}" presName="vert1" presStyleCnt="0"/>
      <dgm:spPr/>
    </dgm:pt>
    <dgm:pt modelId="{FC7D3019-6523-4906-9B62-EAC4FB2EC140}" type="pres">
      <dgm:prSet presAssocID="{1B14011A-A2FF-4A77-B367-241ADA952E41}" presName="thickLine" presStyleLbl="alignNode1" presStyleIdx="3" presStyleCnt="20"/>
      <dgm:spPr/>
    </dgm:pt>
    <dgm:pt modelId="{C94F8618-4FAF-48B0-9C9E-3F3D858D0C94}" type="pres">
      <dgm:prSet presAssocID="{1B14011A-A2FF-4A77-B367-241ADA952E41}" presName="horz1" presStyleCnt="0"/>
      <dgm:spPr/>
    </dgm:pt>
    <dgm:pt modelId="{90858533-B101-4E52-A44C-98873BB0A3E5}" type="pres">
      <dgm:prSet presAssocID="{1B14011A-A2FF-4A77-B367-241ADA952E41}" presName="tx1" presStyleLbl="revTx" presStyleIdx="3" presStyleCnt="20"/>
      <dgm:spPr/>
    </dgm:pt>
    <dgm:pt modelId="{B633C8D4-BD81-4921-9697-CCB20E5CCE28}" type="pres">
      <dgm:prSet presAssocID="{1B14011A-A2FF-4A77-B367-241ADA952E41}" presName="vert1" presStyleCnt="0"/>
      <dgm:spPr/>
    </dgm:pt>
    <dgm:pt modelId="{A15D274B-AA47-44D3-B913-F1653B3F993A}" type="pres">
      <dgm:prSet presAssocID="{D2ED8B81-0864-4487-A55B-6402828D4B7D}" presName="thickLine" presStyleLbl="alignNode1" presStyleIdx="4" presStyleCnt="20"/>
      <dgm:spPr/>
    </dgm:pt>
    <dgm:pt modelId="{1AC92043-E319-43C2-B206-B7A222830576}" type="pres">
      <dgm:prSet presAssocID="{D2ED8B81-0864-4487-A55B-6402828D4B7D}" presName="horz1" presStyleCnt="0"/>
      <dgm:spPr/>
    </dgm:pt>
    <dgm:pt modelId="{C781F1CD-EC9B-4A72-9E66-8CED179D18CC}" type="pres">
      <dgm:prSet presAssocID="{D2ED8B81-0864-4487-A55B-6402828D4B7D}" presName="tx1" presStyleLbl="revTx" presStyleIdx="4" presStyleCnt="20"/>
      <dgm:spPr/>
    </dgm:pt>
    <dgm:pt modelId="{209F6E22-0702-41AF-A2D7-9D83C8E08699}" type="pres">
      <dgm:prSet presAssocID="{D2ED8B81-0864-4487-A55B-6402828D4B7D}" presName="vert1" presStyleCnt="0"/>
      <dgm:spPr/>
    </dgm:pt>
    <dgm:pt modelId="{84898890-B2C3-4811-AF14-2DB8B8115307}" type="pres">
      <dgm:prSet presAssocID="{6B0BDFBC-2597-4918-8B2E-10E3A7EC0089}" presName="thickLine" presStyleLbl="alignNode1" presStyleIdx="5" presStyleCnt="20"/>
      <dgm:spPr/>
    </dgm:pt>
    <dgm:pt modelId="{43D50B42-6D50-49B1-AE75-B891EC95ED09}" type="pres">
      <dgm:prSet presAssocID="{6B0BDFBC-2597-4918-8B2E-10E3A7EC0089}" presName="horz1" presStyleCnt="0"/>
      <dgm:spPr/>
    </dgm:pt>
    <dgm:pt modelId="{368BF457-0DA5-4C47-9C95-246DF3471549}" type="pres">
      <dgm:prSet presAssocID="{6B0BDFBC-2597-4918-8B2E-10E3A7EC0089}" presName="tx1" presStyleLbl="revTx" presStyleIdx="5" presStyleCnt="20"/>
      <dgm:spPr/>
    </dgm:pt>
    <dgm:pt modelId="{F1E5A3E2-58A2-4209-9455-DAD79458F03E}" type="pres">
      <dgm:prSet presAssocID="{6B0BDFBC-2597-4918-8B2E-10E3A7EC0089}" presName="vert1" presStyleCnt="0"/>
      <dgm:spPr/>
    </dgm:pt>
    <dgm:pt modelId="{176C0565-3CE9-4258-9F73-52839E2A940A}" type="pres">
      <dgm:prSet presAssocID="{08D0B42E-EB57-4324-9ECF-141A4EDEE0F8}" presName="thickLine" presStyleLbl="alignNode1" presStyleIdx="6" presStyleCnt="20"/>
      <dgm:spPr/>
    </dgm:pt>
    <dgm:pt modelId="{E018BA24-DEBC-4D1D-A959-C087E684B670}" type="pres">
      <dgm:prSet presAssocID="{08D0B42E-EB57-4324-9ECF-141A4EDEE0F8}" presName="horz1" presStyleCnt="0"/>
      <dgm:spPr/>
    </dgm:pt>
    <dgm:pt modelId="{887F2003-05B0-4C31-97DD-498C90EA2043}" type="pres">
      <dgm:prSet presAssocID="{08D0B42E-EB57-4324-9ECF-141A4EDEE0F8}" presName="tx1" presStyleLbl="revTx" presStyleIdx="6" presStyleCnt="20"/>
      <dgm:spPr/>
    </dgm:pt>
    <dgm:pt modelId="{A69DB141-918E-4B6E-9EE5-52BE8DD86C27}" type="pres">
      <dgm:prSet presAssocID="{08D0B42E-EB57-4324-9ECF-141A4EDEE0F8}" presName="vert1" presStyleCnt="0"/>
      <dgm:spPr/>
    </dgm:pt>
    <dgm:pt modelId="{DE46F334-D351-4B08-8F90-625D542D9ED1}" type="pres">
      <dgm:prSet presAssocID="{CFA8DFC9-CF5F-4BEC-B36A-4943A26DEFA8}" presName="thickLine" presStyleLbl="alignNode1" presStyleIdx="7" presStyleCnt="20"/>
      <dgm:spPr/>
    </dgm:pt>
    <dgm:pt modelId="{7B010980-C0CC-49F7-A21B-40963B28D5EF}" type="pres">
      <dgm:prSet presAssocID="{CFA8DFC9-CF5F-4BEC-B36A-4943A26DEFA8}" presName="horz1" presStyleCnt="0"/>
      <dgm:spPr/>
    </dgm:pt>
    <dgm:pt modelId="{CF0975DF-76A9-4AA8-AB07-430C6C0C48BE}" type="pres">
      <dgm:prSet presAssocID="{CFA8DFC9-CF5F-4BEC-B36A-4943A26DEFA8}" presName="tx1" presStyleLbl="revTx" presStyleIdx="7" presStyleCnt="20"/>
      <dgm:spPr/>
    </dgm:pt>
    <dgm:pt modelId="{C25A42A1-45E2-4C03-B6C9-D96DC6221CD8}" type="pres">
      <dgm:prSet presAssocID="{CFA8DFC9-CF5F-4BEC-B36A-4943A26DEFA8}" presName="vert1" presStyleCnt="0"/>
      <dgm:spPr/>
    </dgm:pt>
    <dgm:pt modelId="{0D3FFF5A-57B1-420D-B424-2D54015E3D7F}" type="pres">
      <dgm:prSet presAssocID="{72D05846-574A-4711-AAB6-4A48DAC48E97}" presName="thickLine" presStyleLbl="alignNode1" presStyleIdx="8" presStyleCnt="20"/>
      <dgm:spPr/>
    </dgm:pt>
    <dgm:pt modelId="{543B42DE-B0A3-4D28-AAD2-072A3F1FA907}" type="pres">
      <dgm:prSet presAssocID="{72D05846-574A-4711-AAB6-4A48DAC48E97}" presName="horz1" presStyleCnt="0"/>
      <dgm:spPr/>
    </dgm:pt>
    <dgm:pt modelId="{5E42B021-F5B9-4DF0-9B9D-83A069E913DF}" type="pres">
      <dgm:prSet presAssocID="{72D05846-574A-4711-AAB6-4A48DAC48E97}" presName="tx1" presStyleLbl="revTx" presStyleIdx="8" presStyleCnt="20"/>
      <dgm:spPr/>
    </dgm:pt>
    <dgm:pt modelId="{5DA6BB5C-1C31-4DB6-B20B-A10D7D7189A6}" type="pres">
      <dgm:prSet presAssocID="{72D05846-574A-4711-AAB6-4A48DAC48E97}" presName="vert1" presStyleCnt="0"/>
      <dgm:spPr/>
    </dgm:pt>
    <dgm:pt modelId="{53AC5A1A-2F54-4935-9CBD-3B74948CC49D}" type="pres">
      <dgm:prSet presAssocID="{9914012D-2A45-47FF-85E6-806F6053166A}" presName="thickLine" presStyleLbl="alignNode1" presStyleIdx="9" presStyleCnt="20"/>
      <dgm:spPr/>
    </dgm:pt>
    <dgm:pt modelId="{D1129D38-DA39-485D-BC87-28DF8D201242}" type="pres">
      <dgm:prSet presAssocID="{9914012D-2A45-47FF-85E6-806F6053166A}" presName="horz1" presStyleCnt="0"/>
      <dgm:spPr/>
    </dgm:pt>
    <dgm:pt modelId="{299FE990-BA8D-4BF0-B85C-F1B4AC71A10A}" type="pres">
      <dgm:prSet presAssocID="{9914012D-2A45-47FF-85E6-806F6053166A}" presName="tx1" presStyleLbl="revTx" presStyleIdx="9" presStyleCnt="20"/>
      <dgm:spPr/>
    </dgm:pt>
    <dgm:pt modelId="{D113A178-FA2A-432E-8A82-2C25B5D008C0}" type="pres">
      <dgm:prSet presAssocID="{9914012D-2A45-47FF-85E6-806F6053166A}" presName="vert1" presStyleCnt="0"/>
      <dgm:spPr/>
    </dgm:pt>
    <dgm:pt modelId="{A268D501-C365-439F-9B8F-2BD12E9CE551}" type="pres">
      <dgm:prSet presAssocID="{2E148FB3-B4FE-4804-9DF7-6F6331243488}" presName="thickLine" presStyleLbl="alignNode1" presStyleIdx="10" presStyleCnt="20"/>
      <dgm:spPr/>
    </dgm:pt>
    <dgm:pt modelId="{E6865735-7023-483E-A7F8-AC0F6C7D5633}" type="pres">
      <dgm:prSet presAssocID="{2E148FB3-B4FE-4804-9DF7-6F6331243488}" presName="horz1" presStyleCnt="0"/>
      <dgm:spPr/>
    </dgm:pt>
    <dgm:pt modelId="{3ED5C008-FC63-4F60-8529-98FFA9535100}" type="pres">
      <dgm:prSet presAssocID="{2E148FB3-B4FE-4804-9DF7-6F6331243488}" presName="tx1" presStyleLbl="revTx" presStyleIdx="10" presStyleCnt="20"/>
      <dgm:spPr/>
    </dgm:pt>
    <dgm:pt modelId="{6FD915F1-479C-4FA5-989B-915D1D72A23C}" type="pres">
      <dgm:prSet presAssocID="{2E148FB3-B4FE-4804-9DF7-6F6331243488}" presName="vert1" presStyleCnt="0"/>
      <dgm:spPr/>
    </dgm:pt>
    <dgm:pt modelId="{1706D15A-3DAF-467C-9EC3-D0470F2E7A2C}" type="pres">
      <dgm:prSet presAssocID="{D81A681A-4B7C-4F29-A7E4-E1D7045A9CBF}" presName="thickLine" presStyleLbl="alignNode1" presStyleIdx="11" presStyleCnt="20"/>
      <dgm:spPr/>
    </dgm:pt>
    <dgm:pt modelId="{A541749D-F56E-4FEB-B7BC-3D447D4603FD}" type="pres">
      <dgm:prSet presAssocID="{D81A681A-4B7C-4F29-A7E4-E1D7045A9CBF}" presName="horz1" presStyleCnt="0"/>
      <dgm:spPr/>
    </dgm:pt>
    <dgm:pt modelId="{6A67B077-5BA0-421B-AFE4-707BF5F9F3E6}" type="pres">
      <dgm:prSet presAssocID="{D81A681A-4B7C-4F29-A7E4-E1D7045A9CBF}" presName="tx1" presStyleLbl="revTx" presStyleIdx="11" presStyleCnt="20"/>
      <dgm:spPr/>
    </dgm:pt>
    <dgm:pt modelId="{A3EF0D1E-2C07-464E-978E-CF58AE08F9C3}" type="pres">
      <dgm:prSet presAssocID="{D81A681A-4B7C-4F29-A7E4-E1D7045A9CBF}" presName="vert1" presStyleCnt="0"/>
      <dgm:spPr/>
    </dgm:pt>
    <dgm:pt modelId="{7160C994-711C-46DC-BA1F-927D595525C8}" type="pres">
      <dgm:prSet presAssocID="{838B8667-21A6-472B-9425-4EE4615D33F4}" presName="thickLine" presStyleLbl="alignNode1" presStyleIdx="12" presStyleCnt="20"/>
      <dgm:spPr/>
    </dgm:pt>
    <dgm:pt modelId="{58AE420D-6959-4DD9-9344-44453C6AFEB2}" type="pres">
      <dgm:prSet presAssocID="{838B8667-21A6-472B-9425-4EE4615D33F4}" presName="horz1" presStyleCnt="0"/>
      <dgm:spPr/>
    </dgm:pt>
    <dgm:pt modelId="{9C5063DC-CE8C-4F10-B08C-AFAB528ECFC0}" type="pres">
      <dgm:prSet presAssocID="{838B8667-21A6-472B-9425-4EE4615D33F4}" presName="tx1" presStyleLbl="revTx" presStyleIdx="12" presStyleCnt="20"/>
      <dgm:spPr/>
    </dgm:pt>
    <dgm:pt modelId="{3A22218D-D9C7-4A9E-81F3-E29BF643A47B}" type="pres">
      <dgm:prSet presAssocID="{838B8667-21A6-472B-9425-4EE4615D33F4}" presName="vert1" presStyleCnt="0"/>
      <dgm:spPr/>
    </dgm:pt>
    <dgm:pt modelId="{C956DF61-792F-4465-8F08-905D91A9D833}" type="pres">
      <dgm:prSet presAssocID="{ED184132-17CE-41BC-96A8-4645C074284E}" presName="thickLine" presStyleLbl="alignNode1" presStyleIdx="13" presStyleCnt="20"/>
      <dgm:spPr/>
    </dgm:pt>
    <dgm:pt modelId="{79791211-6033-4347-864A-8A827D846AFC}" type="pres">
      <dgm:prSet presAssocID="{ED184132-17CE-41BC-96A8-4645C074284E}" presName="horz1" presStyleCnt="0"/>
      <dgm:spPr/>
    </dgm:pt>
    <dgm:pt modelId="{256ACA38-8BBA-4443-90C6-BDE82553D04D}" type="pres">
      <dgm:prSet presAssocID="{ED184132-17CE-41BC-96A8-4645C074284E}" presName="tx1" presStyleLbl="revTx" presStyleIdx="13" presStyleCnt="20"/>
      <dgm:spPr/>
    </dgm:pt>
    <dgm:pt modelId="{742EDCDE-A031-4406-A0CA-6ADB20640023}" type="pres">
      <dgm:prSet presAssocID="{ED184132-17CE-41BC-96A8-4645C074284E}" presName="vert1" presStyleCnt="0"/>
      <dgm:spPr/>
    </dgm:pt>
    <dgm:pt modelId="{401069CA-BD57-4F2A-8695-D8B813AB5558}" type="pres">
      <dgm:prSet presAssocID="{0EFC877E-BBA3-4668-8741-E5FE42F83234}" presName="thickLine" presStyleLbl="alignNode1" presStyleIdx="14" presStyleCnt="20"/>
      <dgm:spPr/>
    </dgm:pt>
    <dgm:pt modelId="{51212F7F-F832-4060-8382-83E424592EA8}" type="pres">
      <dgm:prSet presAssocID="{0EFC877E-BBA3-4668-8741-E5FE42F83234}" presName="horz1" presStyleCnt="0"/>
      <dgm:spPr/>
    </dgm:pt>
    <dgm:pt modelId="{B5D96DCE-D820-492D-8999-8DE6EE324552}" type="pres">
      <dgm:prSet presAssocID="{0EFC877E-BBA3-4668-8741-E5FE42F83234}" presName="tx1" presStyleLbl="revTx" presStyleIdx="14" presStyleCnt="20"/>
      <dgm:spPr/>
    </dgm:pt>
    <dgm:pt modelId="{20D69BC3-77E9-4943-AA01-B845A987B3AA}" type="pres">
      <dgm:prSet presAssocID="{0EFC877E-BBA3-4668-8741-E5FE42F83234}" presName="vert1" presStyleCnt="0"/>
      <dgm:spPr/>
    </dgm:pt>
    <dgm:pt modelId="{66CBB0C7-F474-4AE6-9568-523E8FA1603E}" type="pres">
      <dgm:prSet presAssocID="{67E756E2-D494-4582-9312-451E19A7BDCF}" presName="thickLine" presStyleLbl="alignNode1" presStyleIdx="15" presStyleCnt="20"/>
      <dgm:spPr/>
    </dgm:pt>
    <dgm:pt modelId="{56C7AC44-356B-411E-AECC-111028B14CE9}" type="pres">
      <dgm:prSet presAssocID="{67E756E2-D494-4582-9312-451E19A7BDCF}" presName="horz1" presStyleCnt="0"/>
      <dgm:spPr/>
    </dgm:pt>
    <dgm:pt modelId="{754AE183-5246-45B2-8713-791D742EFA7D}" type="pres">
      <dgm:prSet presAssocID="{67E756E2-D494-4582-9312-451E19A7BDCF}" presName="tx1" presStyleLbl="revTx" presStyleIdx="15" presStyleCnt="20"/>
      <dgm:spPr/>
    </dgm:pt>
    <dgm:pt modelId="{CC367035-0921-4304-9921-0489B319B9F3}" type="pres">
      <dgm:prSet presAssocID="{67E756E2-D494-4582-9312-451E19A7BDCF}" presName="vert1" presStyleCnt="0"/>
      <dgm:spPr/>
    </dgm:pt>
    <dgm:pt modelId="{2A9C7797-2FCE-4B05-B216-BB0FE6C0BEE8}" type="pres">
      <dgm:prSet presAssocID="{A09A469D-E053-4518-AEB7-DEE8492EB22F}" presName="thickLine" presStyleLbl="alignNode1" presStyleIdx="16" presStyleCnt="20"/>
      <dgm:spPr/>
    </dgm:pt>
    <dgm:pt modelId="{76259DCD-9089-4081-9890-1CF756D04C27}" type="pres">
      <dgm:prSet presAssocID="{A09A469D-E053-4518-AEB7-DEE8492EB22F}" presName="horz1" presStyleCnt="0"/>
      <dgm:spPr/>
    </dgm:pt>
    <dgm:pt modelId="{A6C8911D-6520-40E9-93D1-E32BF7DC13AA}" type="pres">
      <dgm:prSet presAssocID="{A09A469D-E053-4518-AEB7-DEE8492EB22F}" presName="tx1" presStyleLbl="revTx" presStyleIdx="16" presStyleCnt="20"/>
      <dgm:spPr/>
    </dgm:pt>
    <dgm:pt modelId="{DFC3AEEC-68F6-4799-8BDA-BA793C94AEA6}" type="pres">
      <dgm:prSet presAssocID="{A09A469D-E053-4518-AEB7-DEE8492EB22F}" presName="vert1" presStyleCnt="0"/>
      <dgm:spPr/>
    </dgm:pt>
    <dgm:pt modelId="{54FC3218-EB08-445C-878A-503C8E5EFDDE}" type="pres">
      <dgm:prSet presAssocID="{5701F3DF-D629-4D09-AB2D-553779EE1307}" presName="thickLine" presStyleLbl="alignNode1" presStyleIdx="17" presStyleCnt="20"/>
      <dgm:spPr/>
    </dgm:pt>
    <dgm:pt modelId="{B8EE3AFF-F65C-4A19-BD33-AB7C01AF6F62}" type="pres">
      <dgm:prSet presAssocID="{5701F3DF-D629-4D09-AB2D-553779EE1307}" presName="horz1" presStyleCnt="0"/>
      <dgm:spPr/>
    </dgm:pt>
    <dgm:pt modelId="{73375CB3-8462-44B0-B706-F6B76D8580A4}" type="pres">
      <dgm:prSet presAssocID="{5701F3DF-D629-4D09-AB2D-553779EE1307}" presName="tx1" presStyleLbl="revTx" presStyleIdx="17" presStyleCnt="20"/>
      <dgm:spPr/>
    </dgm:pt>
    <dgm:pt modelId="{760CC75A-37CF-4FEE-B6CD-3BB8E953988E}" type="pres">
      <dgm:prSet presAssocID="{5701F3DF-D629-4D09-AB2D-553779EE1307}" presName="vert1" presStyleCnt="0"/>
      <dgm:spPr/>
    </dgm:pt>
    <dgm:pt modelId="{2CD81FE7-BD2F-4420-9E0E-64402EFF8394}" type="pres">
      <dgm:prSet presAssocID="{35C63ED1-A617-4EC5-AB49-6335BB449DCD}" presName="thickLine" presStyleLbl="alignNode1" presStyleIdx="18" presStyleCnt="20"/>
      <dgm:spPr/>
    </dgm:pt>
    <dgm:pt modelId="{BA65CF36-E363-448E-9C44-2D547FF00189}" type="pres">
      <dgm:prSet presAssocID="{35C63ED1-A617-4EC5-AB49-6335BB449DCD}" presName="horz1" presStyleCnt="0"/>
      <dgm:spPr/>
    </dgm:pt>
    <dgm:pt modelId="{3CDDFA4C-79C2-43E2-9FF3-3EAE000CECB5}" type="pres">
      <dgm:prSet presAssocID="{35C63ED1-A617-4EC5-AB49-6335BB449DCD}" presName="tx1" presStyleLbl="revTx" presStyleIdx="18" presStyleCnt="20"/>
      <dgm:spPr/>
    </dgm:pt>
    <dgm:pt modelId="{80612F68-4E71-422F-9A56-857EDB36EA14}" type="pres">
      <dgm:prSet presAssocID="{35C63ED1-A617-4EC5-AB49-6335BB449DCD}" presName="vert1" presStyleCnt="0"/>
      <dgm:spPr/>
    </dgm:pt>
    <dgm:pt modelId="{E39EBBB6-5FDB-4A44-ACDC-22AEB3111C14}" type="pres">
      <dgm:prSet presAssocID="{3FFD4D90-758C-4797-A180-57E6581C5D0E}" presName="thickLine" presStyleLbl="alignNode1" presStyleIdx="19" presStyleCnt="20"/>
      <dgm:spPr/>
    </dgm:pt>
    <dgm:pt modelId="{6F49B61C-8129-491E-969A-EE3FB947033B}" type="pres">
      <dgm:prSet presAssocID="{3FFD4D90-758C-4797-A180-57E6581C5D0E}" presName="horz1" presStyleCnt="0"/>
      <dgm:spPr/>
    </dgm:pt>
    <dgm:pt modelId="{2E937176-E512-45B0-9181-9D48789B244E}" type="pres">
      <dgm:prSet presAssocID="{3FFD4D90-758C-4797-A180-57E6581C5D0E}" presName="tx1" presStyleLbl="revTx" presStyleIdx="19" presStyleCnt="20"/>
      <dgm:spPr/>
    </dgm:pt>
    <dgm:pt modelId="{50DD5943-3340-43C2-A35E-3296CE7F08A9}" type="pres">
      <dgm:prSet presAssocID="{3FFD4D90-758C-4797-A180-57E6581C5D0E}" presName="vert1" presStyleCnt="0"/>
      <dgm:spPr/>
    </dgm:pt>
  </dgm:ptLst>
  <dgm:cxnLst>
    <dgm:cxn modelId="{D72DF208-D64D-4328-A591-4592A57BB604}" type="presOf" srcId="{08D0B42E-EB57-4324-9ECF-141A4EDEE0F8}" destId="{887F2003-05B0-4C31-97DD-498C90EA2043}" srcOrd="0" destOrd="0" presId="urn:microsoft.com/office/officeart/2008/layout/LinedList"/>
    <dgm:cxn modelId="{F9DECE15-68BC-49E4-B0FB-6789D8C102D8}" srcId="{58A883AF-45ED-470C-9061-02457747BAEC}" destId="{2E148FB3-B4FE-4804-9DF7-6F6331243488}" srcOrd="10" destOrd="0" parTransId="{6F490A86-C365-41BD-ACDF-F0AC2D96171A}" sibTransId="{5257475B-7209-4044-AAEF-FA88856DF9CB}"/>
    <dgm:cxn modelId="{84535719-7D3C-4E18-AFC6-82D5E9141679}" type="presOf" srcId="{3FFD4D90-758C-4797-A180-57E6581C5D0E}" destId="{2E937176-E512-45B0-9181-9D48789B244E}" srcOrd="0" destOrd="0" presId="urn:microsoft.com/office/officeart/2008/layout/LinedList"/>
    <dgm:cxn modelId="{C4F8F51A-1AEE-4F05-A60A-CACBF8389C73}" type="presOf" srcId="{93E9B219-2247-4E97-85F0-E3C18A02AD7D}" destId="{CB570372-E81B-437B-811F-60AF995A36D1}" srcOrd="0" destOrd="0" presId="urn:microsoft.com/office/officeart/2008/layout/LinedList"/>
    <dgm:cxn modelId="{13919332-BBDC-4BDD-85EA-EF09A80C1C92}" srcId="{58A883AF-45ED-470C-9061-02457747BAEC}" destId="{A09A469D-E053-4518-AEB7-DEE8492EB22F}" srcOrd="16" destOrd="0" parTransId="{FE973D82-FF23-4137-AE99-26264B75A7AB}" sibTransId="{8930D103-C721-4218-BEB4-52342A432A66}"/>
    <dgm:cxn modelId="{CBD5A637-F15A-4B63-BBD3-DAF944C08A6A}" srcId="{58A883AF-45ED-470C-9061-02457747BAEC}" destId="{FD817E50-2B6E-4C32-8443-8457398C65B5}" srcOrd="2" destOrd="0" parTransId="{9B7B06EF-EF3E-4B63-816F-18CF5EFE8402}" sibTransId="{A71C63D1-EE3A-42A9-B82E-9431B7F3F91C}"/>
    <dgm:cxn modelId="{9626AC5B-6A75-4F17-B2E4-F1F0DE40A583}" srcId="{58A883AF-45ED-470C-9061-02457747BAEC}" destId="{ED184132-17CE-41BC-96A8-4645C074284E}" srcOrd="13" destOrd="0" parTransId="{69298D79-89DA-4260-80AD-CB1A3F886B32}" sibTransId="{7134DFAB-5A1B-45E4-9680-2B442E4D2D24}"/>
    <dgm:cxn modelId="{1B85F065-5D74-4A75-9353-9EBD9A18E1F5}" type="presOf" srcId="{D2ED8B81-0864-4487-A55B-6402828D4B7D}" destId="{C781F1CD-EC9B-4A72-9E66-8CED179D18CC}" srcOrd="0" destOrd="0" presId="urn:microsoft.com/office/officeart/2008/layout/LinedList"/>
    <dgm:cxn modelId="{E1126946-C12B-473A-B638-82BE275EC7B7}" type="presOf" srcId="{35C63ED1-A617-4EC5-AB49-6335BB449DCD}" destId="{3CDDFA4C-79C2-43E2-9FF3-3EAE000CECB5}" srcOrd="0" destOrd="0" presId="urn:microsoft.com/office/officeart/2008/layout/LinedList"/>
    <dgm:cxn modelId="{F83E7166-CA71-4231-885B-17A0A8F91FC6}" type="presOf" srcId="{A27EBD8F-D749-48EC-9161-B3736135C3CB}" destId="{64D58055-D4F6-4F4F-8EB8-21452B1A3AD0}" srcOrd="0" destOrd="0" presId="urn:microsoft.com/office/officeart/2008/layout/LinedList"/>
    <dgm:cxn modelId="{6922E869-89A5-480D-9C46-2B308D4A9806}" srcId="{58A883AF-45ED-470C-9061-02457747BAEC}" destId="{D2ED8B81-0864-4487-A55B-6402828D4B7D}" srcOrd="4" destOrd="0" parTransId="{DB056A7A-875A-4E2B-9DAE-032BE9BCC277}" sibTransId="{A1F412A0-5F75-4F9A-A4E9-5D8DFF61B191}"/>
    <dgm:cxn modelId="{D8A2964D-DB6E-4EAE-8E71-C3869CC92FFC}" srcId="{58A883AF-45ED-470C-9061-02457747BAEC}" destId="{93E9B219-2247-4E97-85F0-E3C18A02AD7D}" srcOrd="1" destOrd="0" parTransId="{1391A686-8864-400F-91F5-172E672F8DD1}" sibTransId="{60220DAA-BDE9-4657-94FC-C03C13AA7266}"/>
    <dgm:cxn modelId="{09227F6E-EF49-4151-93D9-AB6B0554B9DB}" srcId="{58A883AF-45ED-470C-9061-02457747BAEC}" destId="{9914012D-2A45-47FF-85E6-806F6053166A}" srcOrd="9" destOrd="0" parTransId="{195C1E9C-5658-4F33-A56F-3A65B712B84A}" sibTransId="{19D799F9-8804-4D19-BAA6-3FC38320F7F3}"/>
    <dgm:cxn modelId="{95D4F370-F99C-403F-9399-C9DD610B8029}" srcId="{58A883AF-45ED-470C-9061-02457747BAEC}" destId="{08D0B42E-EB57-4324-9ECF-141A4EDEE0F8}" srcOrd="6" destOrd="0" parTransId="{D05D9F04-749F-4D93-B849-205E53B17495}" sibTransId="{E4371589-F56F-479E-8965-9F6D6A1989FC}"/>
    <dgm:cxn modelId="{2E8EC152-184A-4BB2-A245-197789B0D08F}" srcId="{58A883AF-45ED-470C-9061-02457747BAEC}" destId="{1B14011A-A2FF-4A77-B367-241ADA952E41}" srcOrd="3" destOrd="0" parTransId="{EA6319E1-C932-48DD-839E-8A087BDB4506}" sibTransId="{40E2970E-F3CD-4487-AAE0-379D791BE12E}"/>
    <dgm:cxn modelId="{C9781959-100C-42B2-A874-CB8165C2839D}" type="presOf" srcId="{ED184132-17CE-41BC-96A8-4645C074284E}" destId="{256ACA38-8BBA-4443-90C6-BDE82553D04D}" srcOrd="0" destOrd="0" presId="urn:microsoft.com/office/officeart/2008/layout/LinedList"/>
    <dgm:cxn modelId="{22171884-0EF2-4488-A1EB-C16695652B5D}" type="presOf" srcId="{58A883AF-45ED-470C-9061-02457747BAEC}" destId="{47CDF377-4680-4A3D-94F5-F8B73C0995C0}" srcOrd="0" destOrd="0" presId="urn:microsoft.com/office/officeart/2008/layout/LinedList"/>
    <dgm:cxn modelId="{351C4989-AAD2-4C85-AF54-82183754B7AC}" srcId="{58A883AF-45ED-470C-9061-02457747BAEC}" destId="{6B0BDFBC-2597-4918-8B2E-10E3A7EC0089}" srcOrd="5" destOrd="0" parTransId="{6A48C2A9-3C9F-47E3-B3B3-59D73151A4F5}" sibTransId="{4083FF44-DECF-4514-AFA8-38166E5BEAE4}"/>
    <dgm:cxn modelId="{04F4318A-94C7-437A-AC9A-F4A0D94ADA81}" type="presOf" srcId="{0EFC877E-BBA3-4668-8741-E5FE42F83234}" destId="{B5D96DCE-D820-492D-8999-8DE6EE324552}" srcOrd="0" destOrd="0" presId="urn:microsoft.com/office/officeart/2008/layout/LinedList"/>
    <dgm:cxn modelId="{882BC68C-7155-4F84-80F0-0A47FA0C686C}" srcId="{58A883AF-45ED-470C-9061-02457747BAEC}" destId="{A27EBD8F-D749-48EC-9161-B3736135C3CB}" srcOrd="0" destOrd="0" parTransId="{DA907B95-82B7-4CF6-ACB9-D42C23E6D81C}" sibTransId="{283A985C-9A1E-4B13-8D96-27DB101C5B4D}"/>
    <dgm:cxn modelId="{6B2DFF94-7FF0-4C89-8082-762DB92E7306}" type="presOf" srcId="{5701F3DF-D629-4D09-AB2D-553779EE1307}" destId="{73375CB3-8462-44B0-B706-F6B76D8580A4}" srcOrd="0" destOrd="0" presId="urn:microsoft.com/office/officeart/2008/layout/LinedList"/>
    <dgm:cxn modelId="{C0B94D96-E943-44FD-924A-CBE9AE107ADC}" srcId="{58A883AF-45ED-470C-9061-02457747BAEC}" destId="{CFA8DFC9-CF5F-4BEC-B36A-4943A26DEFA8}" srcOrd="7" destOrd="0" parTransId="{A82311DF-9062-4CD5-9207-318A3EFF99FD}" sibTransId="{BC94A621-49A7-49C9-9124-349E826C4E02}"/>
    <dgm:cxn modelId="{56282CA0-43B6-450C-B538-F57DF9566532}" type="presOf" srcId="{FD817E50-2B6E-4C32-8443-8457398C65B5}" destId="{6195BB4A-38F9-47C2-9BDB-15865C5A065F}" srcOrd="0" destOrd="0" presId="urn:microsoft.com/office/officeart/2008/layout/LinedList"/>
    <dgm:cxn modelId="{175198AA-3E74-4903-B8D1-34EE0C805284}" srcId="{58A883AF-45ED-470C-9061-02457747BAEC}" destId="{3FFD4D90-758C-4797-A180-57E6581C5D0E}" srcOrd="19" destOrd="0" parTransId="{ECCC93C4-7F65-43FD-A798-43D74AACD7C2}" sibTransId="{083A2C28-8426-4BF4-A4EB-255967A2CB3A}"/>
    <dgm:cxn modelId="{90EB3DAB-69A2-4EBF-B1B2-AB69E50945AA}" srcId="{58A883AF-45ED-470C-9061-02457747BAEC}" destId="{838B8667-21A6-472B-9425-4EE4615D33F4}" srcOrd="12" destOrd="0" parTransId="{CF28AA88-383F-4194-9023-4DC3C5F69BDC}" sibTransId="{0D59C219-DF2A-4CA6-B745-7A6D9BF21238}"/>
    <dgm:cxn modelId="{4550ACAC-648E-4CF3-806A-C30F2DD3EA47}" srcId="{58A883AF-45ED-470C-9061-02457747BAEC}" destId="{D81A681A-4B7C-4F29-A7E4-E1D7045A9CBF}" srcOrd="11" destOrd="0" parTransId="{228BCF7A-7404-4EF2-9698-E4612AFA3896}" sibTransId="{8B38F7BE-B491-4C45-AE3B-19D41CE3AFD0}"/>
    <dgm:cxn modelId="{B09841AE-B3B5-4041-A122-2BEFC4014DCD}" srcId="{58A883AF-45ED-470C-9061-02457747BAEC}" destId="{0EFC877E-BBA3-4668-8741-E5FE42F83234}" srcOrd="14" destOrd="0" parTransId="{057587DA-AFB8-42B0-A5E2-15816D6A2A4D}" sibTransId="{43682543-F2A8-45F4-A846-BA6410EACEE1}"/>
    <dgm:cxn modelId="{F96E67B2-1F7F-4D39-AD80-393CD0C68482}" type="presOf" srcId="{D81A681A-4B7C-4F29-A7E4-E1D7045A9CBF}" destId="{6A67B077-5BA0-421B-AFE4-707BF5F9F3E6}" srcOrd="0" destOrd="0" presId="urn:microsoft.com/office/officeart/2008/layout/LinedList"/>
    <dgm:cxn modelId="{C356DBB3-3AEC-4780-95A3-96F8D2A1AAC3}" type="presOf" srcId="{9914012D-2A45-47FF-85E6-806F6053166A}" destId="{299FE990-BA8D-4BF0-B85C-F1B4AC71A10A}" srcOrd="0" destOrd="0" presId="urn:microsoft.com/office/officeart/2008/layout/LinedList"/>
    <dgm:cxn modelId="{8D4847BB-8828-4AC7-955D-F8B2930BC811}" srcId="{58A883AF-45ED-470C-9061-02457747BAEC}" destId="{72D05846-574A-4711-AAB6-4A48DAC48E97}" srcOrd="8" destOrd="0" parTransId="{87F6EBF0-102F-4EF2-B8ED-FAC6B1F17663}" sibTransId="{B61A523D-2083-45F8-8C4D-7A6BA8F6ABF8}"/>
    <dgm:cxn modelId="{C8E2B5BC-D22D-4D90-829E-77CBC64FD31C}" srcId="{58A883AF-45ED-470C-9061-02457747BAEC}" destId="{67E756E2-D494-4582-9312-451E19A7BDCF}" srcOrd="15" destOrd="0" parTransId="{18F47893-1FCE-4B01-BF71-10AFCA5CF77A}" sibTransId="{C2DA6D3F-2F89-49B6-A5FA-E60820624AF5}"/>
    <dgm:cxn modelId="{0599BDC2-1237-402E-8454-A190063917A4}" srcId="{58A883AF-45ED-470C-9061-02457747BAEC}" destId="{5701F3DF-D629-4D09-AB2D-553779EE1307}" srcOrd="17" destOrd="0" parTransId="{38470B29-5C9D-4DE6-81D9-D646A6D72B23}" sibTransId="{2AF8C573-CDAA-4E82-9506-E0C7BC8F4005}"/>
    <dgm:cxn modelId="{24747CC5-7874-4B05-9108-A49AD0AAB24D}" type="presOf" srcId="{2E148FB3-B4FE-4804-9DF7-6F6331243488}" destId="{3ED5C008-FC63-4F60-8529-98FFA9535100}" srcOrd="0" destOrd="0" presId="urn:microsoft.com/office/officeart/2008/layout/LinedList"/>
    <dgm:cxn modelId="{220478C6-6F03-4795-9BB7-083E22E90680}" srcId="{58A883AF-45ED-470C-9061-02457747BAEC}" destId="{35C63ED1-A617-4EC5-AB49-6335BB449DCD}" srcOrd="18" destOrd="0" parTransId="{745269D9-8FC9-4558-9A5A-86BBDC0C6419}" sibTransId="{8D7025C4-7C5F-445F-8842-6ADAD2B2D2AD}"/>
    <dgm:cxn modelId="{02C189CF-2858-46D7-9F01-BED680A137A3}" type="presOf" srcId="{72D05846-574A-4711-AAB6-4A48DAC48E97}" destId="{5E42B021-F5B9-4DF0-9B9D-83A069E913DF}" srcOrd="0" destOrd="0" presId="urn:microsoft.com/office/officeart/2008/layout/LinedList"/>
    <dgm:cxn modelId="{9EC4DCD3-27F0-4C97-8D18-7358EC4687C7}" type="presOf" srcId="{67E756E2-D494-4582-9312-451E19A7BDCF}" destId="{754AE183-5246-45B2-8713-791D742EFA7D}" srcOrd="0" destOrd="0" presId="urn:microsoft.com/office/officeart/2008/layout/LinedList"/>
    <dgm:cxn modelId="{92C5C6EE-D643-4572-A4E4-E15FBFF08416}" type="presOf" srcId="{6B0BDFBC-2597-4918-8B2E-10E3A7EC0089}" destId="{368BF457-0DA5-4C47-9C95-246DF3471549}" srcOrd="0" destOrd="0" presId="urn:microsoft.com/office/officeart/2008/layout/LinedList"/>
    <dgm:cxn modelId="{3CDB49F1-A867-4A78-9587-DCFE3A6D955A}" type="presOf" srcId="{838B8667-21A6-472B-9425-4EE4615D33F4}" destId="{9C5063DC-CE8C-4F10-B08C-AFAB528ECFC0}" srcOrd="0" destOrd="0" presId="urn:microsoft.com/office/officeart/2008/layout/LinedList"/>
    <dgm:cxn modelId="{14C075FC-CEC8-4268-A74A-DE5019C115B6}" type="presOf" srcId="{A09A469D-E053-4518-AEB7-DEE8492EB22F}" destId="{A6C8911D-6520-40E9-93D1-E32BF7DC13AA}" srcOrd="0" destOrd="0" presId="urn:microsoft.com/office/officeart/2008/layout/LinedList"/>
    <dgm:cxn modelId="{F4A879FD-3BDC-4055-BE30-BA37919B7D9F}" type="presOf" srcId="{CFA8DFC9-CF5F-4BEC-B36A-4943A26DEFA8}" destId="{CF0975DF-76A9-4AA8-AB07-430C6C0C48BE}" srcOrd="0" destOrd="0" presId="urn:microsoft.com/office/officeart/2008/layout/LinedList"/>
    <dgm:cxn modelId="{5A142DFF-D9BB-4C9A-9B0A-613FE502D58B}" type="presOf" srcId="{1B14011A-A2FF-4A77-B367-241ADA952E41}" destId="{90858533-B101-4E52-A44C-98873BB0A3E5}" srcOrd="0" destOrd="0" presId="urn:microsoft.com/office/officeart/2008/layout/LinedList"/>
    <dgm:cxn modelId="{CDB5E84A-554A-484F-ABD2-CA0DB38600B3}" type="presParOf" srcId="{47CDF377-4680-4A3D-94F5-F8B73C0995C0}" destId="{0477BD81-FA31-4B9A-918F-1DF32198C376}" srcOrd="0" destOrd="0" presId="urn:microsoft.com/office/officeart/2008/layout/LinedList"/>
    <dgm:cxn modelId="{A3D83AA7-6D4B-4B01-BB23-BBE398E7C06E}" type="presParOf" srcId="{47CDF377-4680-4A3D-94F5-F8B73C0995C0}" destId="{029F9337-7C6B-4A4C-A11F-736059BBFBD2}" srcOrd="1" destOrd="0" presId="urn:microsoft.com/office/officeart/2008/layout/LinedList"/>
    <dgm:cxn modelId="{481CC260-7E8F-44FE-A381-027FD66B53AD}" type="presParOf" srcId="{029F9337-7C6B-4A4C-A11F-736059BBFBD2}" destId="{64D58055-D4F6-4F4F-8EB8-21452B1A3AD0}" srcOrd="0" destOrd="0" presId="urn:microsoft.com/office/officeart/2008/layout/LinedList"/>
    <dgm:cxn modelId="{F891625D-1413-4D10-94D4-0415DDFF3B20}" type="presParOf" srcId="{029F9337-7C6B-4A4C-A11F-736059BBFBD2}" destId="{D486373A-2599-40DE-A222-8A0D29C2506A}" srcOrd="1" destOrd="0" presId="urn:microsoft.com/office/officeart/2008/layout/LinedList"/>
    <dgm:cxn modelId="{7B8A7180-D2A3-43A6-806F-B0252E90AE3D}" type="presParOf" srcId="{47CDF377-4680-4A3D-94F5-F8B73C0995C0}" destId="{03D3C2FF-7ED4-434C-BE46-730E7115F122}" srcOrd="2" destOrd="0" presId="urn:microsoft.com/office/officeart/2008/layout/LinedList"/>
    <dgm:cxn modelId="{39F9C63B-CD82-46BF-89A0-D35DE82457ED}" type="presParOf" srcId="{47CDF377-4680-4A3D-94F5-F8B73C0995C0}" destId="{20BC784B-ABAC-4FFB-8877-24EF1A18468C}" srcOrd="3" destOrd="0" presId="urn:microsoft.com/office/officeart/2008/layout/LinedList"/>
    <dgm:cxn modelId="{4A96B60C-D703-40F5-BC62-4E94038110F5}" type="presParOf" srcId="{20BC784B-ABAC-4FFB-8877-24EF1A18468C}" destId="{CB570372-E81B-437B-811F-60AF995A36D1}" srcOrd="0" destOrd="0" presId="urn:microsoft.com/office/officeart/2008/layout/LinedList"/>
    <dgm:cxn modelId="{6E085F6A-6FC8-41D6-8A88-9BEFFF0C0B83}" type="presParOf" srcId="{20BC784B-ABAC-4FFB-8877-24EF1A18468C}" destId="{42C9DCFB-8E8C-4418-82C9-CC045F56AB54}" srcOrd="1" destOrd="0" presId="urn:microsoft.com/office/officeart/2008/layout/LinedList"/>
    <dgm:cxn modelId="{EDCF9C20-2DE5-4CBE-A74B-0053F5C48C08}" type="presParOf" srcId="{47CDF377-4680-4A3D-94F5-F8B73C0995C0}" destId="{411E7018-3A2E-4666-86A1-A606B544994C}" srcOrd="4" destOrd="0" presId="urn:microsoft.com/office/officeart/2008/layout/LinedList"/>
    <dgm:cxn modelId="{2C557EE8-509C-4636-8940-65F0737D4B37}" type="presParOf" srcId="{47CDF377-4680-4A3D-94F5-F8B73C0995C0}" destId="{57B159BD-24B0-450E-8397-2F929CFB5B50}" srcOrd="5" destOrd="0" presId="urn:microsoft.com/office/officeart/2008/layout/LinedList"/>
    <dgm:cxn modelId="{23247996-7BD3-4EDA-8512-44C887D1F424}" type="presParOf" srcId="{57B159BD-24B0-450E-8397-2F929CFB5B50}" destId="{6195BB4A-38F9-47C2-9BDB-15865C5A065F}" srcOrd="0" destOrd="0" presId="urn:microsoft.com/office/officeart/2008/layout/LinedList"/>
    <dgm:cxn modelId="{B3742DD6-D941-4E03-B743-2BA0E367690C}" type="presParOf" srcId="{57B159BD-24B0-450E-8397-2F929CFB5B50}" destId="{1E2ECCBE-642F-45E9-81B5-772E9DC952EF}" srcOrd="1" destOrd="0" presId="urn:microsoft.com/office/officeart/2008/layout/LinedList"/>
    <dgm:cxn modelId="{0A930B38-BFB5-405A-AC47-8765A40D394F}" type="presParOf" srcId="{47CDF377-4680-4A3D-94F5-F8B73C0995C0}" destId="{FC7D3019-6523-4906-9B62-EAC4FB2EC140}" srcOrd="6" destOrd="0" presId="urn:microsoft.com/office/officeart/2008/layout/LinedList"/>
    <dgm:cxn modelId="{09D09221-5F1A-4F5B-92C7-7CE4598C2D8F}" type="presParOf" srcId="{47CDF377-4680-4A3D-94F5-F8B73C0995C0}" destId="{C94F8618-4FAF-48B0-9C9E-3F3D858D0C94}" srcOrd="7" destOrd="0" presId="urn:microsoft.com/office/officeart/2008/layout/LinedList"/>
    <dgm:cxn modelId="{747E3176-687D-49EC-8FD4-DBAC83D6F2C8}" type="presParOf" srcId="{C94F8618-4FAF-48B0-9C9E-3F3D858D0C94}" destId="{90858533-B101-4E52-A44C-98873BB0A3E5}" srcOrd="0" destOrd="0" presId="urn:microsoft.com/office/officeart/2008/layout/LinedList"/>
    <dgm:cxn modelId="{B080BDCD-42C9-48AA-BDBF-D2E4E7EB7381}" type="presParOf" srcId="{C94F8618-4FAF-48B0-9C9E-3F3D858D0C94}" destId="{B633C8D4-BD81-4921-9697-CCB20E5CCE28}" srcOrd="1" destOrd="0" presId="urn:microsoft.com/office/officeart/2008/layout/LinedList"/>
    <dgm:cxn modelId="{9BB829C8-861C-4BB0-9C5C-3EBB263B5DEB}" type="presParOf" srcId="{47CDF377-4680-4A3D-94F5-F8B73C0995C0}" destId="{A15D274B-AA47-44D3-B913-F1653B3F993A}" srcOrd="8" destOrd="0" presId="urn:microsoft.com/office/officeart/2008/layout/LinedList"/>
    <dgm:cxn modelId="{7DB52B57-0990-47F5-9624-12A457900524}" type="presParOf" srcId="{47CDF377-4680-4A3D-94F5-F8B73C0995C0}" destId="{1AC92043-E319-43C2-B206-B7A222830576}" srcOrd="9" destOrd="0" presId="urn:microsoft.com/office/officeart/2008/layout/LinedList"/>
    <dgm:cxn modelId="{15BC94BA-74BF-4737-8EE8-A35858689ECA}" type="presParOf" srcId="{1AC92043-E319-43C2-B206-B7A222830576}" destId="{C781F1CD-EC9B-4A72-9E66-8CED179D18CC}" srcOrd="0" destOrd="0" presId="urn:microsoft.com/office/officeart/2008/layout/LinedList"/>
    <dgm:cxn modelId="{B48583FE-838D-4579-BDAF-AF967EAE73A8}" type="presParOf" srcId="{1AC92043-E319-43C2-B206-B7A222830576}" destId="{209F6E22-0702-41AF-A2D7-9D83C8E08699}" srcOrd="1" destOrd="0" presId="urn:microsoft.com/office/officeart/2008/layout/LinedList"/>
    <dgm:cxn modelId="{EA55E241-DC58-4B96-8EE0-FC4FC6563A5B}" type="presParOf" srcId="{47CDF377-4680-4A3D-94F5-F8B73C0995C0}" destId="{84898890-B2C3-4811-AF14-2DB8B8115307}" srcOrd="10" destOrd="0" presId="urn:microsoft.com/office/officeart/2008/layout/LinedList"/>
    <dgm:cxn modelId="{8A32B947-E55E-4E1E-8166-18B35EC82A9D}" type="presParOf" srcId="{47CDF377-4680-4A3D-94F5-F8B73C0995C0}" destId="{43D50B42-6D50-49B1-AE75-B891EC95ED09}" srcOrd="11" destOrd="0" presId="urn:microsoft.com/office/officeart/2008/layout/LinedList"/>
    <dgm:cxn modelId="{8413E63A-B642-43EE-9734-AA44ABDEFA30}" type="presParOf" srcId="{43D50B42-6D50-49B1-AE75-B891EC95ED09}" destId="{368BF457-0DA5-4C47-9C95-246DF3471549}" srcOrd="0" destOrd="0" presId="urn:microsoft.com/office/officeart/2008/layout/LinedList"/>
    <dgm:cxn modelId="{B4DE3EF0-2227-470A-8888-598A5F4E8E7E}" type="presParOf" srcId="{43D50B42-6D50-49B1-AE75-B891EC95ED09}" destId="{F1E5A3E2-58A2-4209-9455-DAD79458F03E}" srcOrd="1" destOrd="0" presId="urn:microsoft.com/office/officeart/2008/layout/LinedList"/>
    <dgm:cxn modelId="{EB923609-1E0E-41C6-8407-827BD245DF34}" type="presParOf" srcId="{47CDF377-4680-4A3D-94F5-F8B73C0995C0}" destId="{176C0565-3CE9-4258-9F73-52839E2A940A}" srcOrd="12" destOrd="0" presId="urn:microsoft.com/office/officeart/2008/layout/LinedList"/>
    <dgm:cxn modelId="{9181D9ED-4474-4C77-BF44-7E9FD8FF09E2}" type="presParOf" srcId="{47CDF377-4680-4A3D-94F5-F8B73C0995C0}" destId="{E018BA24-DEBC-4D1D-A959-C087E684B670}" srcOrd="13" destOrd="0" presId="urn:microsoft.com/office/officeart/2008/layout/LinedList"/>
    <dgm:cxn modelId="{B8E4BB1B-583D-4D1A-8E68-819007F7999D}" type="presParOf" srcId="{E018BA24-DEBC-4D1D-A959-C087E684B670}" destId="{887F2003-05B0-4C31-97DD-498C90EA2043}" srcOrd="0" destOrd="0" presId="urn:microsoft.com/office/officeart/2008/layout/LinedList"/>
    <dgm:cxn modelId="{6F5E39F9-2E50-44EA-82C3-B998E5D6B1C1}" type="presParOf" srcId="{E018BA24-DEBC-4D1D-A959-C087E684B670}" destId="{A69DB141-918E-4B6E-9EE5-52BE8DD86C27}" srcOrd="1" destOrd="0" presId="urn:microsoft.com/office/officeart/2008/layout/LinedList"/>
    <dgm:cxn modelId="{98F7AB2C-3588-4A1B-B46F-CC46F7E740A7}" type="presParOf" srcId="{47CDF377-4680-4A3D-94F5-F8B73C0995C0}" destId="{DE46F334-D351-4B08-8F90-625D542D9ED1}" srcOrd="14" destOrd="0" presId="urn:microsoft.com/office/officeart/2008/layout/LinedList"/>
    <dgm:cxn modelId="{8740B780-AC87-4403-B69E-C4279DAC739F}" type="presParOf" srcId="{47CDF377-4680-4A3D-94F5-F8B73C0995C0}" destId="{7B010980-C0CC-49F7-A21B-40963B28D5EF}" srcOrd="15" destOrd="0" presId="urn:microsoft.com/office/officeart/2008/layout/LinedList"/>
    <dgm:cxn modelId="{DB732FA7-67C1-48E3-9B31-61F9AA1AF197}" type="presParOf" srcId="{7B010980-C0CC-49F7-A21B-40963B28D5EF}" destId="{CF0975DF-76A9-4AA8-AB07-430C6C0C48BE}" srcOrd="0" destOrd="0" presId="urn:microsoft.com/office/officeart/2008/layout/LinedList"/>
    <dgm:cxn modelId="{303B271A-375A-4C01-B0FE-B88546A5DFD3}" type="presParOf" srcId="{7B010980-C0CC-49F7-A21B-40963B28D5EF}" destId="{C25A42A1-45E2-4C03-B6C9-D96DC6221CD8}" srcOrd="1" destOrd="0" presId="urn:microsoft.com/office/officeart/2008/layout/LinedList"/>
    <dgm:cxn modelId="{562E9F4C-F6B5-4D1D-87D2-5925B54CCCD1}" type="presParOf" srcId="{47CDF377-4680-4A3D-94F5-F8B73C0995C0}" destId="{0D3FFF5A-57B1-420D-B424-2D54015E3D7F}" srcOrd="16" destOrd="0" presId="urn:microsoft.com/office/officeart/2008/layout/LinedList"/>
    <dgm:cxn modelId="{68CFC27D-65A0-400A-A487-083279E46CB9}" type="presParOf" srcId="{47CDF377-4680-4A3D-94F5-F8B73C0995C0}" destId="{543B42DE-B0A3-4D28-AAD2-072A3F1FA907}" srcOrd="17" destOrd="0" presId="urn:microsoft.com/office/officeart/2008/layout/LinedList"/>
    <dgm:cxn modelId="{2E1F2B02-AA58-44FD-9C29-9DFAE6D351ED}" type="presParOf" srcId="{543B42DE-B0A3-4D28-AAD2-072A3F1FA907}" destId="{5E42B021-F5B9-4DF0-9B9D-83A069E913DF}" srcOrd="0" destOrd="0" presId="urn:microsoft.com/office/officeart/2008/layout/LinedList"/>
    <dgm:cxn modelId="{8CC26323-9E60-4204-B339-96E49BDB4D40}" type="presParOf" srcId="{543B42DE-B0A3-4D28-AAD2-072A3F1FA907}" destId="{5DA6BB5C-1C31-4DB6-B20B-A10D7D7189A6}" srcOrd="1" destOrd="0" presId="urn:microsoft.com/office/officeart/2008/layout/LinedList"/>
    <dgm:cxn modelId="{1B5DC5AE-D2FC-4EB5-B7CB-464FDAAB0F32}" type="presParOf" srcId="{47CDF377-4680-4A3D-94F5-F8B73C0995C0}" destId="{53AC5A1A-2F54-4935-9CBD-3B74948CC49D}" srcOrd="18" destOrd="0" presId="urn:microsoft.com/office/officeart/2008/layout/LinedList"/>
    <dgm:cxn modelId="{BD484542-08A1-4949-8EC3-359FEC0ACA03}" type="presParOf" srcId="{47CDF377-4680-4A3D-94F5-F8B73C0995C0}" destId="{D1129D38-DA39-485D-BC87-28DF8D201242}" srcOrd="19" destOrd="0" presId="urn:microsoft.com/office/officeart/2008/layout/LinedList"/>
    <dgm:cxn modelId="{E542025F-D875-4B6A-81B4-96822ECEF063}" type="presParOf" srcId="{D1129D38-DA39-485D-BC87-28DF8D201242}" destId="{299FE990-BA8D-4BF0-B85C-F1B4AC71A10A}" srcOrd="0" destOrd="0" presId="urn:microsoft.com/office/officeart/2008/layout/LinedList"/>
    <dgm:cxn modelId="{9FB52233-8DF1-4F99-85AA-FBB79B10C722}" type="presParOf" srcId="{D1129D38-DA39-485D-BC87-28DF8D201242}" destId="{D113A178-FA2A-432E-8A82-2C25B5D008C0}" srcOrd="1" destOrd="0" presId="urn:microsoft.com/office/officeart/2008/layout/LinedList"/>
    <dgm:cxn modelId="{7C20FCA6-D738-472F-BB91-9F4482F90137}" type="presParOf" srcId="{47CDF377-4680-4A3D-94F5-F8B73C0995C0}" destId="{A268D501-C365-439F-9B8F-2BD12E9CE551}" srcOrd="20" destOrd="0" presId="urn:microsoft.com/office/officeart/2008/layout/LinedList"/>
    <dgm:cxn modelId="{F5D57E62-411F-45B3-8865-CD3592BFC57D}" type="presParOf" srcId="{47CDF377-4680-4A3D-94F5-F8B73C0995C0}" destId="{E6865735-7023-483E-A7F8-AC0F6C7D5633}" srcOrd="21" destOrd="0" presId="urn:microsoft.com/office/officeart/2008/layout/LinedList"/>
    <dgm:cxn modelId="{03DC6F51-FB90-4B09-A2E6-223F308E50F7}" type="presParOf" srcId="{E6865735-7023-483E-A7F8-AC0F6C7D5633}" destId="{3ED5C008-FC63-4F60-8529-98FFA9535100}" srcOrd="0" destOrd="0" presId="urn:microsoft.com/office/officeart/2008/layout/LinedList"/>
    <dgm:cxn modelId="{809DA42D-1289-49FB-8454-E28FF35663F8}" type="presParOf" srcId="{E6865735-7023-483E-A7F8-AC0F6C7D5633}" destId="{6FD915F1-479C-4FA5-989B-915D1D72A23C}" srcOrd="1" destOrd="0" presId="urn:microsoft.com/office/officeart/2008/layout/LinedList"/>
    <dgm:cxn modelId="{A26927BB-64F3-4946-8EFC-AD6EB0C48F38}" type="presParOf" srcId="{47CDF377-4680-4A3D-94F5-F8B73C0995C0}" destId="{1706D15A-3DAF-467C-9EC3-D0470F2E7A2C}" srcOrd="22" destOrd="0" presId="urn:microsoft.com/office/officeart/2008/layout/LinedList"/>
    <dgm:cxn modelId="{26F1F6FB-1BAA-47A4-9EB0-4197C537B4B7}" type="presParOf" srcId="{47CDF377-4680-4A3D-94F5-F8B73C0995C0}" destId="{A541749D-F56E-4FEB-B7BC-3D447D4603FD}" srcOrd="23" destOrd="0" presId="urn:microsoft.com/office/officeart/2008/layout/LinedList"/>
    <dgm:cxn modelId="{FA0FD955-7330-4A89-8268-E936AAADC3DF}" type="presParOf" srcId="{A541749D-F56E-4FEB-B7BC-3D447D4603FD}" destId="{6A67B077-5BA0-421B-AFE4-707BF5F9F3E6}" srcOrd="0" destOrd="0" presId="urn:microsoft.com/office/officeart/2008/layout/LinedList"/>
    <dgm:cxn modelId="{71EAC6F4-BF04-4306-A79C-DDF33D7897E3}" type="presParOf" srcId="{A541749D-F56E-4FEB-B7BC-3D447D4603FD}" destId="{A3EF0D1E-2C07-464E-978E-CF58AE08F9C3}" srcOrd="1" destOrd="0" presId="urn:microsoft.com/office/officeart/2008/layout/LinedList"/>
    <dgm:cxn modelId="{650F1CE3-27B8-41FB-9C3F-208A317DA2FC}" type="presParOf" srcId="{47CDF377-4680-4A3D-94F5-F8B73C0995C0}" destId="{7160C994-711C-46DC-BA1F-927D595525C8}" srcOrd="24" destOrd="0" presId="urn:microsoft.com/office/officeart/2008/layout/LinedList"/>
    <dgm:cxn modelId="{E5A39012-50EE-48FF-A3C8-07F78FA19BA0}" type="presParOf" srcId="{47CDF377-4680-4A3D-94F5-F8B73C0995C0}" destId="{58AE420D-6959-4DD9-9344-44453C6AFEB2}" srcOrd="25" destOrd="0" presId="urn:microsoft.com/office/officeart/2008/layout/LinedList"/>
    <dgm:cxn modelId="{4BBDA0F5-06FA-4E42-932B-715A76D900EF}" type="presParOf" srcId="{58AE420D-6959-4DD9-9344-44453C6AFEB2}" destId="{9C5063DC-CE8C-4F10-B08C-AFAB528ECFC0}" srcOrd="0" destOrd="0" presId="urn:microsoft.com/office/officeart/2008/layout/LinedList"/>
    <dgm:cxn modelId="{2B60B0C5-7390-4BC7-BC40-25202E6B1743}" type="presParOf" srcId="{58AE420D-6959-4DD9-9344-44453C6AFEB2}" destId="{3A22218D-D9C7-4A9E-81F3-E29BF643A47B}" srcOrd="1" destOrd="0" presId="urn:microsoft.com/office/officeart/2008/layout/LinedList"/>
    <dgm:cxn modelId="{09CAA151-ED6F-4B92-B39D-5BE95B42062C}" type="presParOf" srcId="{47CDF377-4680-4A3D-94F5-F8B73C0995C0}" destId="{C956DF61-792F-4465-8F08-905D91A9D833}" srcOrd="26" destOrd="0" presId="urn:microsoft.com/office/officeart/2008/layout/LinedList"/>
    <dgm:cxn modelId="{7B880961-BD69-4B97-901B-56C7A444DEF3}" type="presParOf" srcId="{47CDF377-4680-4A3D-94F5-F8B73C0995C0}" destId="{79791211-6033-4347-864A-8A827D846AFC}" srcOrd="27" destOrd="0" presId="urn:microsoft.com/office/officeart/2008/layout/LinedList"/>
    <dgm:cxn modelId="{2810A9AB-ACD1-4AF3-9196-22736E04BAF6}" type="presParOf" srcId="{79791211-6033-4347-864A-8A827D846AFC}" destId="{256ACA38-8BBA-4443-90C6-BDE82553D04D}" srcOrd="0" destOrd="0" presId="urn:microsoft.com/office/officeart/2008/layout/LinedList"/>
    <dgm:cxn modelId="{1ED75BF2-AF10-45B3-BA00-F722AE9508D0}" type="presParOf" srcId="{79791211-6033-4347-864A-8A827D846AFC}" destId="{742EDCDE-A031-4406-A0CA-6ADB20640023}" srcOrd="1" destOrd="0" presId="urn:microsoft.com/office/officeart/2008/layout/LinedList"/>
    <dgm:cxn modelId="{E7380B85-5ADC-45DD-82AE-28544B11CF5E}" type="presParOf" srcId="{47CDF377-4680-4A3D-94F5-F8B73C0995C0}" destId="{401069CA-BD57-4F2A-8695-D8B813AB5558}" srcOrd="28" destOrd="0" presId="urn:microsoft.com/office/officeart/2008/layout/LinedList"/>
    <dgm:cxn modelId="{4B512403-5B22-45B2-981B-029BFC7D06FF}" type="presParOf" srcId="{47CDF377-4680-4A3D-94F5-F8B73C0995C0}" destId="{51212F7F-F832-4060-8382-83E424592EA8}" srcOrd="29" destOrd="0" presId="urn:microsoft.com/office/officeart/2008/layout/LinedList"/>
    <dgm:cxn modelId="{2E6684B8-FF15-495D-A17D-4508584AD1A2}" type="presParOf" srcId="{51212F7F-F832-4060-8382-83E424592EA8}" destId="{B5D96DCE-D820-492D-8999-8DE6EE324552}" srcOrd="0" destOrd="0" presId="urn:microsoft.com/office/officeart/2008/layout/LinedList"/>
    <dgm:cxn modelId="{7580F564-1A56-47AA-852E-C4BA259CB301}" type="presParOf" srcId="{51212F7F-F832-4060-8382-83E424592EA8}" destId="{20D69BC3-77E9-4943-AA01-B845A987B3AA}" srcOrd="1" destOrd="0" presId="urn:microsoft.com/office/officeart/2008/layout/LinedList"/>
    <dgm:cxn modelId="{56834C9F-27E7-4A11-919A-EFBD48754586}" type="presParOf" srcId="{47CDF377-4680-4A3D-94F5-F8B73C0995C0}" destId="{66CBB0C7-F474-4AE6-9568-523E8FA1603E}" srcOrd="30" destOrd="0" presId="urn:microsoft.com/office/officeart/2008/layout/LinedList"/>
    <dgm:cxn modelId="{148DF573-91B8-43E6-87B8-2CEE93C580B8}" type="presParOf" srcId="{47CDF377-4680-4A3D-94F5-F8B73C0995C0}" destId="{56C7AC44-356B-411E-AECC-111028B14CE9}" srcOrd="31" destOrd="0" presId="urn:microsoft.com/office/officeart/2008/layout/LinedList"/>
    <dgm:cxn modelId="{5749B9D4-1E55-4C8E-A02A-9BE51DB5FD5B}" type="presParOf" srcId="{56C7AC44-356B-411E-AECC-111028B14CE9}" destId="{754AE183-5246-45B2-8713-791D742EFA7D}" srcOrd="0" destOrd="0" presId="urn:microsoft.com/office/officeart/2008/layout/LinedList"/>
    <dgm:cxn modelId="{7589170C-0F0B-46F2-B560-F56D2B401D9C}" type="presParOf" srcId="{56C7AC44-356B-411E-AECC-111028B14CE9}" destId="{CC367035-0921-4304-9921-0489B319B9F3}" srcOrd="1" destOrd="0" presId="urn:microsoft.com/office/officeart/2008/layout/LinedList"/>
    <dgm:cxn modelId="{9BFA0D43-1346-48A4-9B01-9DD2F050DF94}" type="presParOf" srcId="{47CDF377-4680-4A3D-94F5-F8B73C0995C0}" destId="{2A9C7797-2FCE-4B05-B216-BB0FE6C0BEE8}" srcOrd="32" destOrd="0" presId="urn:microsoft.com/office/officeart/2008/layout/LinedList"/>
    <dgm:cxn modelId="{A5EF4458-E06A-4D41-93ED-F7906195FF44}" type="presParOf" srcId="{47CDF377-4680-4A3D-94F5-F8B73C0995C0}" destId="{76259DCD-9089-4081-9890-1CF756D04C27}" srcOrd="33" destOrd="0" presId="urn:microsoft.com/office/officeart/2008/layout/LinedList"/>
    <dgm:cxn modelId="{7B9EEEF5-0E42-4431-B02B-085F348AF7F8}" type="presParOf" srcId="{76259DCD-9089-4081-9890-1CF756D04C27}" destId="{A6C8911D-6520-40E9-93D1-E32BF7DC13AA}" srcOrd="0" destOrd="0" presId="urn:microsoft.com/office/officeart/2008/layout/LinedList"/>
    <dgm:cxn modelId="{304D7B12-666F-4756-A9A2-555AF63E0E45}" type="presParOf" srcId="{76259DCD-9089-4081-9890-1CF756D04C27}" destId="{DFC3AEEC-68F6-4799-8BDA-BA793C94AEA6}" srcOrd="1" destOrd="0" presId="urn:microsoft.com/office/officeart/2008/layout/LinedList"/>
    <dgm:cxn modelId="{677EE6F4-E45B-451D-A4F6-F441514150F9}" type="presParOf" srcId="{47CDF377-4680-4A3D-94F5-F8B73C0995C0}" destId="{54FC3218-EB08-445C-878A-503C8E5EFDDE}" srcOrd="34" destOrd="0" presId="urn:microsoft.com/office/officeart/2008/layout/LinedList"/>
    <dgm:cxn modelId="{C98FF19E-2431-4818-8017-7F6E7158A51B}" type="presParOf" srcId="{47CDF377-4680-4A3D-94F5-F8B73C0995C0}" destId="{B8EE3AFF-F65C-4A19-BD33-AB7C01AF6F62}" srcOrd="35" destOrd="0" presId="urn:microsoft.com/office/officeart/2008/layout/LinedList"/>
    <dgm:cxn modelId="{41F532CE-8D35-4287-957B-728C8969745B}" type="presParOf" srcId="{B8EE3AFF-F65C-4A19-BD33-AB7C01AF6F62}" destId="{73375CB3-8462-44B0-B706-F6B76D8580A4}" srcOrd="0" destOrd="0" presId="urn:microsoft.com/office/officeart/2008/layout/LinedList"/>
    <dgm:cxn modelId="{F62A99C9-4C48-44F6-9006-169DD92155BE}" type="presParOf" srcId="{B8EE3AFF-F65C-4A19-BD33-AB7C01AF6F62}" destId="{760CC75A-37CF-4FEE-B6CD-3BB8E953988E}" srcOrd="1" destOrd="0" presId="urn:microsoft.com/office/officeart/2008/layout/LinedList"/>
    <dgm:cxn modelId="{AEC460CB-CDA8-4ABA-AEEF-AFAC41DEC303}" type="presParOf" srcId="{47CDF377-4680-4A3D-94F5-F8B73C0995C0}" destId="{2CD81FE7-BD2F-4420-9E0E-64402EFF8394}" srcOrd="36" destOrd="0" presId="urn:microsoft.com/office/officeart/2008/layout/LinedList"/>
    <dgm:cxn modelId="{3D51549A-4299-42D2-AD8A-8BF38CD50FE7}" type="presParOf" srcId="{47CDF377-4680-4A3D-94F5-F8B73C0995C0}" destId="{BA65CF36-E363-448E-9C44-2D547FF00189}" srcOrd="37" destOrd="0" presId="urn:microsoft.com/office/officeart/2008/layout/LinedList"/>
    <dgm:cxn modelId="{76BE1516-A185-4059-B76D-DF6E818F509C}" type="presParOf" srcId="{BA65CF36-E363-448E-9C44-2D547FF00189}" destId="{3CDDFA4C-79C2-43E2-9FF3-3EAE000CECB5}" srcOrd="0" destOrd="0" presId="urn:microsoft.com/office/officeart/2008/layout/LinedList"/>
    <dgm:cxn modelId="{72CEF825-1F64-4372-A0B8-F2DD227B51ED}" type="presParOf" srcId="{BA65CF36-E363-448E-9C44-2D547FF00189}" destId="{80612F68-4E71-422F-9A56-857EDB36EA14}" srcOrd="1" destOrd="0" presId="urn:microsoft.com/office/officeart/2008/layout/LinedList"/>
    <dgm:cxn modelId="{C3B501EE-0F88-47B3-B99E-33C326145A08}" type="presParOf" srcId="{47CDF377-4680-4A3D-94F5-F8B73C0995C0}" destId="{E39EBBB6-5FDB-4A44-ACDC-22AEB3111C14}" srcOrd="38" destOrd="0" presId="urn:microsoft.com/office/officeart/2008/layout/LinedList"/>
    <dgm:cxn modelId="{B5AE6776-2121-4D4F-8E9A-42BA772931F3}" type="presParOf" srcId="{47CDF377-4680-4A3D-94F5-F8B73C0995C0}" destId="{6F49B61C-8129-491E-969A-EE3FB947033B}" srcOrd="39" destOrd="0" presId="urn:microsoft.com/office/officeart/2008/layout/LinedList"/>
    <dgm:cxn modelId="{104A9C61-F7C6-42C7-9B70-95FF2DCD9834}" type="presParOf" srcId="{6F49B61C-8129-491E-969A-EE3FB947033B}" destId="{2E937176-E512-45B0-9181-9D48789B244E}" srcOrd="0" destOrd="0" presId="urn:microsoft.com/office/officeart/2008/layout/LinedList"/>
    <dgm:cxn modelId="{6FB3FC7A-25EF-4373-A386-ABC4CFDB775E}" type="presParOf" srcId="{6F49B61C-8129-491E-969A-EE3FB947033B}" destId="{50DD5943-3340-43C2-A35E-3296CE7F08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9375C8-B4DC-4422-992E-045CE115022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D64C680-B1C9-4439-89CE-84E81A57A952}">
      <dgm:prSet/>
      <dgm:spPr/>
      <dgm:t>
        <a:bodyPr/>
        <a:lstStyle/>
        <a:p>
          <a:r>
            <a:rPr lang="en-US" b="1" dirty="0"/>
            <a:t>Example 1</a:t>
          </a:r>
          <a:r>
            <a:rPr lang="en-US" dirty="0"/>
            <a:t>: Sue applies for FoodShare and BadgerCare Plus on November 6 and is found eligible for both programs. On January 20, the IM worker discovers the earned income was miscalculated on Sue’s case. The IM worker correctly calculates the earned income and Sue is found ineligible for both FoodShare and BadgerCare Plus. The overpayment claim is created on the same date the case was corrected. The look back period for FoodShare, based on the date of discovery, is November through February. There is no overpayment for BadgerCare Plus because it was an agency error and agencies are no longer allowed to enter Health Care overpayments.</a:t>
          </a:r>
        </a:p>
      </dgm:t>
    </dgm:pt>
    <dgm:pt modelId="{4D81DEB1-B732-4C32-9C7F-529E1B822136}" type="parTrans" cxnId="{CB35C233-080F-40F1-B70E-794CF3748C47}">
      <dgm:prSet/>
      <dgm:spPr/>
      <dgm:t>
        <a:bodyPr/>
        <a:lstStyle/>
        <a:p>
          <a:endParaRPr lang="en-US"/>
        </a:p>
      </dgm:t>
    </dgm:pt>
    <dgm:pt modelId="{0997E4CC-ECC6-43EB-88E1-6FA92983CB7D}" type="sibTrans" cxnId="{CB35C233-080F-40F1-B70E-794CF3748C47}">
      <dgm:prSet/>
      <dgm:spPr/>
      <dgm:t>
        <a:bodyPr/>
        <a:lstStyle/>
        <a:p>
          <a:endParaRPr lang="en-US"/>
        </a:p>
      </dgm:t>
    </dgm:pt>
    <dgm:pt modelId="{F198B434-59D3-4297-A805-48090C25A95B}">
      <dgm:prSet/>
      <dgm:spPr>
        <a:solidFill>
          <a:schemeClr val="lt1">
            <a:hueOff val="0"/>
            <a:satOff val="0"/>
            <a:lumOff val="0"/>
          </a:schemeClr>
        </a:solidFill>
      </dgm:spPr>
      <dgm:t>
        <a:bodyPr/>
        <a:lstStyle/>
        <a:p>
          <a:r>
            <a:rPr lang="en-US" b="1" dirty="0"/>
            <a:t>Example 2:</a:t>
          </a:r>
          <a:r>
            <a:rPr lang="en-US" dirty="0"/>
            <a:t> Steve has been receiving FoodShare for the last 18 months. The IM Worker receives verification on November 5 that Steve falsified his information with the agency, and he has been a resident of Illinois the entire time. Steve is not receiving FoodShare in Illinois. The agency does not pursue an IPV.  The worker enters the overpayment claim on November 6 and a notice is sent to the member. The overpayment is considered client error and the look back period is reduced to twelve months from the date of discovery, December through November.  If the agency was granted an IPV, the overpayment lookback period would be the entire18 months.</a:t>
          </a:r>
        </a:p>
      </dgm:t>
    </dgm:pt>
    <dgm:pt modelId="{69D8FAFB-66C0-4C2C-A1C8-387DE76BF7E2}" type="parTrans" cxnId="{D3023AE9-42C3-4FE4-85F1-51CB05477D3E}">
      <dgm:prSet/>
      <dgm:spPr/>
      <dgm:t>
        <a:bodyPr/>
        <a:lstStyle/>
        <a:p>
          <a:endParaRPr lang="en-US"/>
        </a:p>
      </dgm:t>
    </dgm:pt>
    <dgm:pt modelId="{1E9EB108-A148-4BDA-9BB6-B60311DB9DB3}" type="sibTrans" cxnId="{D3023AE9-42C3-4FE4-85F1-51CB05477D3E}">
      <dgm:prSet/>
      <dgm:spPr/>
      <dgm:t>
        <a:bodyPr/>
        <a:lstStyle/>
        <a:p>
          <a:endParaRPr lang="en-US"/>
        </a:p>
      </dgm:t>
    </dgm:pt>
    <dgm:pt modelId="{A22AC255-C486-4F02-ADA9-38039A3FE4A0}" type="pres">
      <dgm:prSet presAssocID="{B29375C8-B4DC-4422-992E-045CE1150223}" presName="hierChild1" presStyleCnt="0">
        <dgm:presLayoutVars>
          <dgm:chPref val="1"/>
          <dgm:dir/>
          <dgm:animOne val="branch"/>
          <dgm:animLvl val="lvl"/>
          <dgm:resizeHandles/>
        </dgm:presLayoutVars>
      </dgm:prSet>
      <dgm:spPr/>
    </dgm:pt>
    <dgm:pt modelId="{6CA25529-A858-4299-AE61-239E3925617E}" type="pres">
      <dgm:prSet presAssocID="{3D64C680-B1C9-4439-89CE-84E81A57A952}" presName="hierRoot1" presStyleCnt="0"/>
      <dgm:spPr/>
    </dgm:pt>
    <dgm:pt modelId="{B7868792-BE33-4982-8E4B-D9F47CA7F8F6}" type="pres">
      <dgm:prSet presAssocID="{3D64C680-B1C9-4439-89CE-84E81A57A952}" presName="composite" presStyleCnt="0"/>
      <dgm:spPr/>
    </dgm:pt>
    <dgm:pt modelId="{224BC190-E949-43C1-9B02-A423F0A72D1B}" type="pres">
      <dgm:prSet presAssocID="{3D64C680-B1C9-4439-89CE-84E81A57A952}" presName="background" presStyleLbl="node0" presStyleIdx="0" presStyleCnt="2"/>
      <dgm:spPr/>
    </dgm:pt>
    <dgm:pt modelId="{0F891392-554E-4FD6-8EC7-B7B89CCCDC64}" type="pres">
      <dgm:prSet presAssocID="{3D64C680-B1C9-4439-89CE-84E81A57A952}" presName="text" presStyleLbl="fgAcc0" presStyleIdx="0" presStyleCnt="2" custScaleX="98420" custScaleY="114049">
        <dgm:presLayoutVars>
          <dgm:chPref val="3"/>
        </dgm:presLayoutVars>
      </dgm:prSet>
      <dgm:spPr/>
    </dgm:pt>
    <dgm:pt modelId="{CA1D8618-383C-41EA-B0F7-F6E965E92CF8}" type="pres">
      <dgm:prSet presAssocID="{3D64C680-B1C9-4439-89CE-84E81A57A952}" presName="hierChild2" presStyleCnt="0"/>
      <dgm:spPr/>
    </dgm:pt>
    <dgm:pt modelId="{C1442C74-C0AB-42D1-BD34-87BC39ED46CF}" type="pres">
      <dgm:prSet presAssocID="{F198B434-59D3-4297-A805-48090C25A95B}" presName="hierRoot1" presStyleCnt="0"/>
      <dgm:spPr/>
    </dgm:pt>
    <dgm:pt modelId="{1262DFFA-EB81-43C2-B76A-D1566DB5D6FF}" type="pres">
      <dgm:prSet presAssocID="{F198B434-59D3-4297-A805-48090C25A95B}" presName="composite" presStyleCnt="0"/>
      <dgm:spPr/>
    </dgm:pt>
    <dgm:pt modelId="{F3DCE1AD-CB12-4537-9BF7-2516499A71FE}" type="pres">
      <dgm:prSet presAssocID="{F198B434-59D3-4297-A805-48090C25A95B}" presName="background" presStyleLbl="node0" presStyleIdx="1" presStyleCnt="2"/>
      <dgm:spPr/>
    </dgm:pt>
    <dgm:pt modelId="{BA9FA3A7-8104-40B9-92C8-C000E3A254A4}" type="pres">
      <dgm:prSet presAssocID="{F198B434-59D3-4297-A805-48090C25A95B}" presName="text" presStyleLbl="fgAcc0" presStyleIdx="1" presStyleCnt="2" custScaleX="103074" custScaleY="113683">
        <dgm:presLayoutVars>
          <dgm:chPref val="3"/>
        </dgm:presLayoutVars>
      </dgm:prSet>
      <dgm:spPr/>
    </dgm:pt>
    <dgm:pt modelId="{1A0839DA-4D7A-4D36-92AC-702455180E52}" type="pres">
      <dgm:prSet presAssocID="{F198B434-59D3-4297-A805-48090C25A95B}" presName="hierChild2" presStyleCnt="0"/>
      <dgm:spPr/>
    </dgm:pt>
  </dgm:ptLst>
  <dgm:cxnLst>
    <dgm:cxn modelId="{CB35C233-080F-40F1-B70E-794CF3748C47}" srcId="{B29375C8-B4DC-4422-992E-045CE1150223}" destId="{3D64C680-B1C9-4439-89CE-84E81A57A952}" srcOrd="0" destOrd="0" parTransId="{4D81DEB1-B732-4C32-9C7F-529E1B822136}" sibTransId="{0997E4CC-ECC6-43EB-88E1-6FA92983CB7D}"/>
    <dgm:cxn modelId="{FCA4CF3B-1EB2-4031-9F56-079EBF7A9AD5}" type="presOf" srcId="{B29375C8-B4DC-4422-992E-045CE1150223}" destId="{A22AC255-C486-4F02-ADA9-38039A3FE4A0}" srcOrd="0" destOrd="0" presId="urn:microsoft.com/office/officeart/2005/8/layout/hierarchy1"/>
    <dgm:cxn modelId="{EFBA5B6D-6CB7-4445-AC8E-34C8550B2239}" type="presOf" srcId="{F198B434-59D3-4297-A805-48090C25A95B}" destId="{BA9FA3A7-8104-40B9-92C8-C000E3A254A4}" srcOrd="0" destOrd="0" presId="urn:microsoft.com/office/officeart/2005/8/layout/hierarchy1"/>
    <dgm:cxn modelId="{C45AEC8A-F8C1-4D83-B40D-E713B1CB8094}" type="presOf" srcId="{3D64C680-B1C9-4439-89CE-84E81A57A952}" destId="{0F891392-554E-4FD6-8EC7-B7B89CCCDC64}" srcOrd="0" destOrd="0" presId="urn:microsoft.com/office/officeart/2005/8/layout/hierarchy1"/>
    <dgm:cxn modelId="{D3023AE9-42C3-4FE4-85F1-51CB05477D3E}" srcId="{B29375C8-B4DC-4422-992E-045CE1150223}" destId="{F198B434-59D3-4297-A805-48090C25A95B}" srcOrd="1" destOrd="0" parTransId="{69D8FAFB-66C0-4C2C-A1C8-387DE76BF7E2}" sibTransId="{1E9EB108-A148-4BDA-9BB6-B60311DB9DB3}"/>
    <dgm:cxn modelId="{CB5333F0-93F5-4A07-A8A0-FE1E0A312127}" type="presParOf" srcId="{A22AC255-C486-4F02-ADA9-38039A3FE4A0}" destId="{6CA25529-A858-4299-AE61-239E3925617E}" srcOrd="0" destOrd="0" presId="urn:microsoft.com/office/officeart/2005/8/layout/hierarchy1"/>
    <dgm:cxn modelId="{AB390C9B-84C3-427A-8B67-587F62994F6D}" type="presParOf" srcId="{6CA25529-A858-4299-AE61-239E3925617E}" destId="{B7868792-BE33-4982-8E4B-D9F47CA7F8F6}" srcOrd="0" destOrd="0" presId="urn:microsoft.com/office/officeart/2005/8/layout/hierarchy1"/>
    <dgm:cxn modelId="{FA6E1773-EA05-49A0-AAEC-AEB6FD45BFFE}" type="presParOf" srcId="{B7868792-BE33-4982-8E4B-D9F47CA7F8F6}" destId="{224BC190-E949-43C1-9B02-A423F0A72D1B}" srcOrd="0" destOrd="0" presId="urn:microsoft.com/office/officeart/2005/8/layout/hierarchy1"/>
    <dgm:cxn modelId="{9A3CC744-B989-40AB-99C8-5C1E717D24BA}" type="presParOf" srcId="{B7868792-BE33-4982-8E4B-D9F47CA7F8F6}" destId="{0F891392-554E-4FD6-8EC7-B7B89CCCDC64}" srcOrd="1" destOrd="0" presId="urn:microsoft.com/office/officeart/2005/8/layout/hierarchy1"/>
    <dgm:cxn modelId="{96F1FE17-1C33-4BE3-A81D-E0815054B300}" type="presParOf" srcId="{6CA25529-A858-4299-AE61-239E3925617E}" destId="{CA1D8618-383C-41EA-B0F7-F6E965E92CF8}" srcOrd="1" destOrd="0" presId="urn:microsoft.com/office/officeart/2005/8/layout/hierarchy1"/>
    <dgm:cxn modelId="{5AA3DE74-9690-4232-8AA4-3D7091721E1B}" type="presParOf" srcId="{A22AC255-C486-4F02-ADA9-38039A3FE4A0}" destId="{C1442C74-C0AB-42D1-BD34-87BC39ED46CF}" srcOrd="1" destOrd="0" presId="urn:microsoft.com/office/officeart/2005/8/layout/hierarchy1"/>
    <dgm:cxn modelId="{1841F7F9-E8F4-4BE1-818B-68E4E7C1EC69}" type="presParOf" srcId="{C1442C74-C0AB-42D1-BD34-87BC39ED46CF}" destId="{1262DFFA-EB81-43C2-B76A-D1566DB5D6FF}" srcOrd="0" destOrd="0" presId="urn:microsoft.com/office/officeart/2005/8/layout/hierarchy1"/>
    <dgm:cxn modelId="{DFED8113-42B5-4D56-9C17-DB16A0DA9DDE}" type="presParOf" srcId="{1262DFFA-EB81-43C2-B76A-D1566DB5D6FF}" destId="{F3DCE1AD-CB12-4537-9BF7-2516499A71FE}" srcOrd="0" destOrd="0" presId="urn:microsoft.com/office/officeart/2005/8/layout/hierarchy1"/>
    <dgm:cxn modelId="{49C514E7-7E31-4D36-8580-9A5580D25F2C}" type="presParOf" srcId="{1262DFFA-EB81-43C2-B76A-D1566DB5D6FF}" destId="{BA9FA3A7-8104-40B9-92C8-C000E3A254A4}" srcOrd="1" destOrd="0" presId="urn:microsoft.com/office/officeart/2005/8/layout/hierarchy1"/>
    <dgm:cxn modelId="{774D4EC8-D2DA-4D22-80F7-6264A750DBB0}" type="presParOf" srcId="{C1442C74-C0AB-42D1-BD34-87BC39ED46CF}" destId="{1A0839DA-4D7A-4D36-92AC-702455180E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A2EE53-47DF-4C9A-BB71-AB0C95571A5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01D8078-D05E-4544-B97A-791EC2830B0A}">
      <dgm:prSet/>
      <dgm:spPr/>
      <dgm:t>
        <a:bodyPr/>
        <a:lstStyle/>
        <a:p>
          <a:pPr>
            <a:lnSpc>
              <a:spcPct val="100000"/>
            </a:lnSpc>
          </a:pPr>
          <a:r>
            <a:rPr lang="en-US" dirty="0"/>
            <a:t>Beginning December 1, 2021, the minimum threshold for each </a:t>
          </a:r>
          <a:r>
            <a:rPr lang="en-US" b="1" u="sng" dirty="0"/>
            <a:t>claim</a:t>
          </a:r>
          <a:r>
            <a:rPr lang="en-US" dirty="0"/>
            <a:t> is </a:t>
          </a:r>
          <a:r>
            <a:rPr lang="en-US" b="1" dirty="0"/>
            <a:t>$500 </a:t>
          </a:r>
          <a:r>
            <a:rPr lang="en-US" dirty="0"/>
            <a:t>for client and non-client error FoodShare overpayments for both participating and non-participating food units.   </a:t>
          </a:r>
        </a:p>
      </dgm:t>
    </dgm:pt>
    <dgm:pt modelId="{C053FC00-0347-4BAC-B75E-BBDE43B76E67}" type="parTrans" cxnId="{64E8E336-22F6-4948-937E-2756AFBAD9CB}">
      <dgm:prSet/>
      <dgm:spPr/>
      <dgm:t>
        <a:bodyPr/>
        <a:lstStyle/>
        <a:p>
          <a:endParaRPr lang="en-US"/>
        </a:p>
      </dgm:t>
    </dgm:pt>
    <dgm:pt modelId="{2FE50F88-F89D-499B-A0B9-5E9595F19AA0}" type="sibTrans" cxnId="{64E8E336-22F6-4948-937E-2756AFBAD9CB}">
      <dgm:prSet/>
      <dgm:spPr/>
      <dgm:t>
        <a:bodyPr/>
        <a:lstStyle/>
        <a:p>
          <a:endParaRPr lang="en-US"/>
        </a:p>
      </dgm:t>
    </dgm:pt>
    <dgm:pt modelId="{199DD8D9-1BE2-4AE4-AC0E-20EBBD975406}">
      <dgm:prSet/>
      <dgm:spPr/>
      <dgm:t>
        <a:bodyPr/>
        <a:lstStyle/>
        <a:p>
          <a:pPr>
            <a:lnSpc>
              <a:spcPct val="100000"/>
            </a:lnSpc>
          </a:pPr>
          <a:r>
            <a:rPr lang="en-US" dirty="0"/>
            <a:t>If the overpaid amount is less than $500, no claim will be established unless it meets one of the following criteria:</a:t>
          </a:r>
        </a:p>
      </dgm:t>
    </dgm:pt>
    <dgm:pt modelId="{100A1D13-E595-4420-9E2D-93F4E73E367A}" type="parTrans" cxnId="{D10A906B-5A7D-4202-A9B5-416CECBA8F4F}">
      <dgm:prSet/>
      <dgm:spPr/>
      <dgm:t>
        <a:bodyPr/>
        <a:lstStyle/>
        <a:p>
          <a:endParaRPr lang="en-US"/>
        </a:p>
      </dgm:t>
    </dgm:pt>
    <dgm:pt modelId="{96667558-F81E-4EFD-8C07-504AACB171B6}" type="sibTrans" cxnId="{D10A906B-5A7D-4202-A9B5-416CECBA8F4F}">
      <dgm:prSet/>
      <dgm:spPr/>
      <dgm:t>
        <a:bodyPr/>
        <a:lstStyle/>
        <a:p>
          <a:endParaRPr lang="en-US"/>
        </a:p>
      </dgm:t>
    </dgm:pt>
    <dgm:pt modelId="{52BEE49B-0055-4B3A-8EC1-A96D63D4DCC4}">
      <dgm:prSet custT="1"/>
      <dgm:spPr/>
      <dgm:t>
        <a:bodyPr/>
        <a:lstStyle/>
        <a:p>
          <a:pPr>
            <a:lnSpc>
              <a:spcPct val="100000"/>
            </a:lnSpc>
          </a:pPr>
          <a:r>
            <a:rPr lang="en-US" sz="1600" dirty="0"/>
            <a:t>· FoodShare IPV claims</a:t>
          </a:r>
        </a:p>
      </dgm:t>
    </dgm:pt>
    <dgm:pt modelId="{2E9CBED0-0432-49EB-AE9B-4533A2FC38EC}" type="parTrans" cxnId="{15A26317-CBE6-46DD-8C2C-8A1F41946F87}">
      <dgm:prSet/>
      <dgm:spPr/>
      <dgm:t>
        <a:bodyPr/>
        <a:lstStyle/>
        <a:p>
          <a:endParaRPr lang="en-US"/>
        </a:p>
      </dgm:t>
    </dgm:pt>
    <dgm:pt modelId="{BDB28A14-8025-4C26-9208-6D0822D88682}" type="sibTrans" cxnId="{15A26317-CBE6-46DD-8C2C-8A1F41946F87}">
      <dgm:prSet/>
      <dgm:spPr/>
      <dgm:t>
        <a:bodyPr/>
        <a:lstStyle/>
        <a:p>
          <a:endParaRPr lang="en-US"/>
        </a:p>
      </dgm:t>
    </dgm:pt>
    <dgm:pt modelId="{75DC3600-4E26-470F-8AAE-B527FB3FA101}">
      <dgm:prSet custT="1"/>
      <dgm:spPr/>
      <dgm:t>
        <a:bodyPr/>
        <a:lstStyle/>
        <a:p>
          <a:pPr>
            <a:lnSpc>
              <a:spcPct val="100000"/>
            </a:lnSpc>
          </a:pPr>
          <a:r>
            <a:rPr lang="en-US" sz="1600" dirty="0"/>
            <a:t>· FoodShare overpayments discovered through a State Quality Control (QC) review</a:t>
          </a:r>
        </a:p>
      </dgm:t>
    </dgm:pt>
    <dgm:pt modelId="{1045D76E-F5F2-4362-9E92-47D6A870A5CF}" type="parTrans" cxnId="{64773EE2-0AD0-4DB1-B39B-C4632D4D5763}">
      <dgm:prSet/>
      <dgm:spPr/>
      <dgm:t>
        <a:bodyPr/>
        <a:lstStyle/>
        <a:p>
          <a:endParaRPr lang="en-US"/>
        </a:p>
      </dgm:t>
    </dgm:pt>
    <dgm:pt modelId="{53E29613-1D1E-44D2-A17A-95763275FC8F}" type="sibTrans" cxnId="{64773EE2-0AD0-4DB1-B39B-C4632D4D5763}">
      <dgm:prSet/>
      <dgm:spPr/>
      <dgm:t>
        <a:bodyPr/>
        <a:lstStyle/>
        <a:p>
          <a:endParaRPr lang="en-US"/>
        </a:p>
      </dgm:t>
    </dgm:pt>
    <dgm:pt modelId="{3305D562-DA20-4696-83C3-BE972A709A37}">
      <dgm:prSet custT="1"/>
      <dgm:spPr/>
      <dgm:t>
        <a:bodyPr/>
        <a:lstStyle/>
        <a:p>
          <a:pPr>
            <a:lnSpc>
              <a:spcPct val="100000"/>
            </a:lnSpc>
          </a:pPr>
          <a:r>
            <a:rPr lang="en-US" sz="1600" dirty="0"/>
            <a:t>· Overpayments related to a member receiving duplicate benefits. </a:t>
          </a:r>
        </a:p>
      </dgm:t>
    </dgm:pt>
    <dgm:pt modelId="{F2ED4C39-3EC0-4C68-BD83-75AC5566F580}" type="parTrans" cxnId="{15A64AB7-529C-4D12-915F-27EB1BD4E562}">
      <dgm:prSet/>
      <dgm:spPr/>
      <dgm:t>
        <a:bodyPr/>
        <a:lstStyle/>
        <a:p>
          <a:endParaRPr lang="en-US"/>
        </a:p>
      </dgm:t>
    </dgm:pt>
    <dgm:pt modelId="{5328E501-4106-44C7-9A1D-11B1153EF11F}" type="sibTrans" cxnId="{15A64AB7-529C-4D12-915F-27EB1BD4E562}">
      <dgm:prSet/>
      <dgm:spPr/>
      <dgm:t>
        <a:bodyPr/>
        <a:lstStyle/>
        <a:p>
          <a:endParaRPr lang="en-US"/>
        </a:p>
      </dgm:t>
    </dgm:pt>
    <dgm:pt modelId="{5957C247-AAEF-46A4-B24C-F0A876E77EB3}" type="pres">
      <dgm:prSet presAssocID="{74A2EE53-47DF-4C9A-BB71-AB0C95571A52}" presName="root" presStyleCnt="0">
        <dgm:presLayoutVars>
          <dgm:dir/>
          <dgm:resizeHandles val="exact"/>
        </dgm:presLayoutVars>
      </dgm:prSet>
      <dgm:spPr/>
    </dgm:pt>
    <dgm:pt modelId="{0DE1B9E8-3996-4C9F-B2E0-C2C4C67A81C3}" type="pres">
      <dgm:prSet presAssocID="{B01D8078-D05E-4544-B97A-791EC2830B0A}" presName="compNode" presStyleCnt="0"/>
      <dgm:spPr/>
    </dgm:pt>
    <dgm:pt modelId="{7A8B4DA9-6E5B-43D3-ACAE-60051703A09E}" type="pres">
      <dgm:prSet presAssocID="{B01D8078-D05E-4544-B97A-791EC2830B0A}" presName="bgRect" presStyleLbl="bgShp" presStyleIdx="0" presStyleCnt="2"/>
      <dgm:spPr/>
    </dgm:pt>
    <dgm:pt modelId="{CBB43ADE-64E4-4651-82AD-C17EBE949ECF}" type="pres">
      <dgm:prSet presAssocID="{B01D8078-D05E-4544-B97A-791EC2830B0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5FE8761F-87FD-4391-A2D2-11E805A8AF58}" type="pres">
      <dgm:prSet presAssocID="{B01D8078-D05E-4544-B97A-791EC2830B0A}" presName="spaceRect" presStyleCnt="0"/>
      <dgm:spPr/>
    </dgm:pt>
    <dgm:pt modelId="{EA66AA5D-8E3E-4C8E-BAF2-F5ED49BD3508}" type="pres">
      <dgm:prSet presAssocID="{B01D8078-D05E-4544-B97A-791EC2830B0A}" presName="parTx" presStyleLbl="revTx" presStyleIdx="0" presStyleCnt="3">
        <dgm:presLayoutVars>
          <dgm:chMax val="0"/>
          <dgm:chPref val="0"/>
        </dgm:presLayoutVars>
      </dgm:prSet>
      <dgm:spPr/>
    </dgm:pt>
    <dgm:pt modelId="{6FB17350-2837-4768-9495-487FF45FEFD0}" type="pres">
      <dgm:prSet presAssocID="{2FE50F88-F89D-499B-A0B9-5E9595F19AA0}" presName="sibTrans" presStyleCnt="0"/>
      <dgm:spPr/>
    </dgm:pt>
    <dgm:pt modelId="{3C1C857E-F617-45A8-8FD5-83B9145F2FE2}" type="pres">
      <dgm:prSet presAssocID="{199DD8D9-1BE2-4AE4-AC0E-20EBBD975406}" presName="compNode" presStyleCnt="0"/>
      <dgm:spPr/>
    </dgm:pt>
    <dgm:pt modelId="{7A7C62AA-897D-44D6-A32A-45FE5F7D7692}" type="pres">
      <dgm:prSet presAssocID="{199DD8D9-1BE2-4AE4-AC0E-20EBBD975406}" presName="bgRect" presStyleLbl="bgShp" presStyleIdx="1" presStyleCnt="2"/>
      <dgm:spPr/>
    </dgm:pt>
    <dgm:pt modelId="{A5E2C182-F785-43FC-9AF4-529E71473E4E}" type="pres">
      <dgm:prSet presAssocID="{199DD8D9-1BE2-4AE4-AC0E-20EBBD97540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BFF5F977-8067-42A8-876D-49E4D1DA6E88}" type="pres">
      <dgm:prSet presAssocID="{199DD8D9-1BE2-4AE4-AC0E-20EBBD975406}" presName="spaceRect" presStyleCnt="0"/>
      <dgm:spPr/>
    </dgm:pt>
    <dgm:pt modelId="{86250AD7-3430-427D-A8C7-E7F755BA9AA9}" type="pres">
      <dgm:prSet presAssocID="{199DD8D9-1BE2-4AE4-AC0E-20EBBD975406}" presName="parTx" presStyleLbl="revTx" presStyleIdx="1" presStyleCnt="3">
        <dgm:presLayoutVars>
          <dgm:chMax val="0"/>
          <dgm:chPref val="0"/>
        </dgm:presLayoutVars>
      </dgm:prSet>
      <dgm:spPr/>
    </dgm:pt>
    <dgm:pt modelId="{4F51B242-DA96-4544-947D-102B67CC2D7C}" type="pres">
      <dgm:prSet presAssocID="{199DD8D9-1BE2-4AE4-AC0E-20EBBD975406}" presName="desTx" presStyleLbl="revTx" presStyleIdx="2" presStyleCnt="3">
        <dgm:presLayoutVars/>
      </dgm:prSet>
      <dgm:spPr/>
    </dgm:pt>
  </dgm:ptLst>
  <dgm:cxnLst>
    <dgm:cxn modelId="{E034E015-ED9D-47A6-AB44-22386DA09780}" type="presOf" srcId="{3305D562-DA20-4696-83C3-BE972A709A37}" destId="{4F51B242-DA96-4544-947D-102B67CC2D7C}" srcOrd="0" destOrd="2" presId="urn:microsoft.com/office/officeart/2018/2/layout/IconVerticalSolidList"/>
    <dgm:cxn modelId="{15A26317-CBE6-46DD-8C2C-8A1F41946F87}" srcId="{199DD8D9-1BE2-4AE4-AC0E-20EBBD975406}" destId="{52BEE49B-0055-4B3A-8EC1-A96D63D4DCC4}" srcOrd="0" destOrd="0" parTransId="{2E9CBED0-0432-49EB-AE9B-4533A2FC38EC}" sibTransId="{BDB28A14-8025-4C26-9208-6D0822D88682}"/>
    <dgm:cxn modelId="{0142672A-A31A-415B-B461-F45D22AA27FB}" type="presOf" srcId="{75DC3600-4E26-470F-8AAE-B527FB3FA101}" destId="{4F51B242-DA96-4544-947D-102B67CC2D7C}" srcOrd="0" destOrd="1" presId="urn:microsoft.com/office/officeart/2018/2/layout/IconVerticalSolidList"/>
    <dgm:cxn modelId="{64E8E336-22F6-4948-937E-2756AFBAD9CB}" srcId="{74A2EE53-47DF-4C9A-BB71-AB0C95571A52}" destId="{B01D8078-D05E-4544-B97A-791EC2830B0A}" srcOrd="0" destOrd="0" parTransId="{C053FC00-0347-4BAC-B75E-BBDE43B76E67}" sibTransId="{2FE50F88-F89D-499B-A0B9-5E9595F19AA0}"/>
    <dgm:cxn modelId="{87FDA06A-93EA-4335-9733-3D6F61642FF8}" type="presOf" srcId="{199DD8D9-1BE2-4AE4-AC0E-20EBBD975406}" destId="{86250AD7-3430-427D-A8C7-E7F755BA9AA9}" srcOrd="0" destOrd="0" presId="urn:microsoft.com/office/officeart/2018/2/layout/IconVerticalSolidList"/>
    <dgm:cxn modelId="{D10A906B-5A7D-4202-A9B5-416CECBA8F4F}" srcId="{74A2EE53-47DF-4C9A-BB71-AB0C95571A52}" destId="{199DD8D9-1BE2-4AE4-AC0E-20EBBD975406}" srcOrd="1" destOrd="0" parTransId="{100A1D13-E595-4420-9E2D-93F4E73E367A}" sibTransId="{96667558-F81E-4EFD-8C07-504AACB171B6}"/>
    <dgm:cxn modelId="{FB480056-7E87-4E77-92E1-0D07E15BB0B6}" type="presOf" srcId="{52BEE49B-0055-4B3A-8EC1-A96D63D4DCC4}" destId="{4F51B242-DA96-4544-947D-102B67CC2D7C}" srcOrd="0" destOrd="0" presId="urn:microsoft.com/office/officeart/2018/2/layout/IconVerticalSolidList"/>
    <dgm:cxn modelId="{72F6DFA3-E301-4D16-8FE6-4F5033780A58}" type="presOf" srcId="{74A2EE53-47DF-4C9A-BB71-AB0C95571A52}" destId="{5957C247-AAEF-46A4-B24C-F0A876E77EB3}" srcOrd="0" destOrd="0" presId="urn:microsoft.com/office/officeart/2018/2/layout/IconVerticalSolidList"/>
    <dgm:cxn modelId="{15A64AB7-529C-4D12-915F-27EB1BD4E562}" srcId="{199DD8D9-1BE2-4AE4-AC0E-20EBBD975406}" destId="{3305D562-DA20-4696-83C3-BE972A709A37}" srcOrd="2" destOrd="0" parTransId="{F2ED4C39-3EC0-4C68-BD83-75AC5566F580}" sibTransId="{5328E501-4106-44C7-9A1D-11B1153EF11F}"/>
    <dgm:cxn modelId="{64773EE2-0AD0-4DB1-B39B-C4632D4D5763}" srcId="{199DD8D9-1BE2-4AE4-AC0E-20EBBD975406}" destId="{75DC3600-4E26-470F-8AAE-B527FB3FA101}" srcOrd="1" destOrd="0" parTransId="{1045D76E-F5F2-4362-9E92-47D6A870A5CF}" sibTransId="{53E29613-1D1E-44D2-A17A-95763275FC8F}"/>
    <dgm:cxn modelId="{71923EF3-2C0C-4A46-B900-48E9089E510A}" type="presOf" srcId="{B01D8078-D05E-4544-B97A-791EC2830B0A}" destId="{EA66AA5D-8E3E-4C8E-BAF2-F5ED49BD3508}" srcOrd="0" destOrd="0" presId="urn:microsoft.com/office/officeart/2018/2/layout/IconVerticalSolidList"/>
    <dgm:cxn modelId="{CF541725-DC99-4A42-BAE4-FDC27AB42F74}" type="presParOf" srcId="{5957C247-AAEF-46A4-B24C-F0A876E77EB3}" destId="{0DE1B9E8-3996-4C9F-B2E0-C2C4C67A81C3}" srcOrd="0" destOrd="0" presId="urn:microsoft.com/office/officeart/2018/2/layout/IconVerticalSolidList"/>
    <dgm:cxn modelId="{510CC0B7-C9AB-499A-AF9B-3F3E3676C055}" type="presParOf" srcId="{0DE1B9E8-3996-4C9F-B2E0-C2C4C67A81C3}" destId="{7A8B4DA9-6E5B-43D3-ACAE-60051703A09E}" srcOrd="0" destOrd="0" presId="urn:microsoft.com/office/officeart/2018/2/layout/IconVerticalSolidList"/>
    <dgm:cxn modelId="{F7AB4674-F997-4597-82EF-FE34D54BC19E}" type="presParOf" srcId="{0DE1B9E8-3996-4C9F-B2E0-C2C4C67A81C3}" destId="{CBB43ADE-64E4-4651-82AD-C17EBE949ECF}" srcOrd="1" destOrd="0" presId="urn:microsoft.com/office/officeart/2018/2/layout/IconVerticalSolidList"/>
    <dgm:cxn modelId="{1FD71DB3-FEF8-4EF9-93C5-1B2022ADA6CA}" type="presParOf" srcId="{0DE1B9E8-3996-4C9F-B2E0-C2C4C67A81C3}" destId="{5FE8761F-87FD-4391-A2D2-11E805A8AF58}" srcOrd="2" destOrd="0" presId="urn:microsoft.com/office/officeart/2018/2/layout/IconVerticalSolidList"/>
    <dgm:cxn modelId="{74E450A7-9444-420E-BBB6-FACE6BAE0664}" type="presParOf" srcId="{0DE1B9E8-3996-4C9F-B2E0-C2C4C67A81C3}" destId="{EA66AA5D-8E3E-4C8E-BAF2-F5ED49BD3508}" srcOrd="3" destOrd="0" presId="urn:microsoft.com/office/officeart/2018/2/layout/IconVerticalSolidList"/>
    <dgm:cxn modelId="{13E17AC4-8F36-4E13-B8AA-B44F0A997305}" type="presParOf" srcId="{5957C247-AAEF-46A4-B24C-F0A876E77EB3}" destId="{6FB17350-2837-4768-9495-487FF45FEFD0}" srcOrd="1" destOrd="0" presId="urn:microsoft.com/office/officeart/2018/2/layout/IconVerticalSolidList"/>
    <dgm:cxn modelId="{7A4FA3D4-8BBB-407F-A5EF-551DD6449B91}" type="presParOf" srcId="{5957C247-AAEF-46A4-B24C-F0A876E77EB3}" destId="{3C1C857E-F617-45A8-8FD5-83B9145F2FE2}" srcOrd="2" destOrd="0" presId="urn:microsoft.com/office/officeart/2018/2/layout/IconVerticalSolidList"/>
    <dgm:cxn modelId="{571E2BF0-863B-4A40-93A1-611F8B4A39D8}" type="presParOf" srcId="{3C1C857E-F617-45A8-8FD5-83B9145F2FE2}" destId="{7A7C62AA-897D-44D6-A32A-45FE5F7D7692}" srcOrd="0" destOrd="0" presId="urn:microsoft.com/office/officeart/2018/2/layout/IconVerticalSolidList"/>
    <dgm:cxn modelId="{48490E72-BDFC-4033-AE9A-8651BBB2A6BF}" type="presParOf" srcId="{3C1C857E-F617-45A8-8FD5-83B9145F2FE2}" destId="{A5E2C182-F785-43FC-9AF4-529E71473E4E}" srcOrd="1" destOrd="0" presId="urn:microsoft.com/office/officeart/2018/2/layout/IconVerticalSolidList"/>
    <dgm:cxn modelId="{F3C42B9A-52B8-4573-8362-00695F80627A}" type="presParOf" srcId="{3C1C857E-F617-45A8-8FD5-83B9145F2FE2}" destId="{BFF5F977-8067-42A8-876D-49E4D1DA6E88}" srcOrd="2" destOrd="0" presId="urn:microsoft.com/office/officeart/2018/2/layout/IconVerticalSolidList"/>
    <dgm:cxn modelId="{69904441-5E84-4243-84EE-440A2BDB1076}" type="presParOf" srcId="{3C1C857E-F617-45A8-8FD5-83B9145F2FE2}" destId="{86250AD7-3430-427D-A8C7-E7F755BA9AA9}" srcOrd="3" destOrd="0" presId="urn:microsoft.com/office/officeart/2018/2/layout/IconVerticalSolidList"/>
    <dgm:cxn modelId="{8A7A71DF-3C7A-4B4F-B435-464AAA25D743}" type="presParOf" srcId="{3C1C857E-F617-45A8-8FD5-83B9145F2FE2}" destId="{4F51B242-DA96-4544-947D-102B67CC2D7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FD4D8A-BA49-4E47-8A4A-28B715BF137C}" type="doc">
      <dgm:prSet loTypeId="urn:microsoft.com/office/officeart/2018/layout/CircleProcess" loCatId="simpleprocesssa" qsTypeId="urn:microsoft.com/office/officeart/2005/8/quickstyle/simple5" qsCatId="simple" csTypeId="urn:microsoft.com/office/officeart/2005/8/colors/accent3_2" csCatId="accent3" phldr="1"/>
      <dgm:spPr/>
      <dgm:t>
        <a:bodyPr/>
        <a:lstStyle/>
        <a:p>
          <a:endParaRPr lang="en-US"/>
        </a:p>
      </dgm:t>
    </dgm:pt>
    <dgm:pt modelId="{FBE31E02-B424-40A3-838A-27ED1294F2CF}">
      <dgm:prSet custT="1"/>
      <dgm:spPr/>
      <dgm:t>
        <a:bodyPr/>
        <a:lstStyle/>
        <a:p>
          <a:r>
            <a:rPr lang="en-US" sz="1800" u="sng" dirty="0"/>
            <a:t>FoodShare</a:t>
          </a:r>
        </a:p>
        <a:p>
          <a:r>
            <a:rPr lang="en-US" sz="1800" dirty="0"/>
            <a:t>Duplicate benefits are defined as receiving benefits for the same month in more than one state or more than one case (except for those residing in a shelter for battered 	persons). </a:t>
          </a:r>
        </a:p>
      </dgm:t>
    </dgm:pt>
    <dgm:pt modelId="{2A95D922-3070-4C8E-8A59-749F30C8EEB7}" type="parTrans" cxnId="{CA915C84-3115-40E4-92BB-CD0AE86EF618}">
      <dgm:prSet/>
      <dgm:spPr/>
      <dgm:t>
        <a:bodyPr/>
        <a:lstStyle/>
        <a:p>
          <a:endParaRPr lang="en-US"/>
        </a:p>
      </dgm:t>
    </dgm:pt>
    <dgm:pt modelId="{8D9D1865-B89D-44F9-BCE9-7F4F1B6D0C32}" type="sibTrans" cxnId="{CA915C84-3115-40E4-92BB-CD0AE86EF618}">
      <dgm:prSet/>
      <dgm:spPr/>
      <dgm:t>
        <a:bodyPr/>
        <a:lstStyle/>
        <a:p>
          <a:endParaRPr lang="en-US"/>
        </a:p>
      </dgm:t>
    </dgm:pt>
    <dgm:pt modelId="{33EE7C97-9E07-482B-8788-466FF84EF7CC}">
      <dgm:prSet custT="1"/>
      <dgm:spPr/>
      <dgm:t>
        <a:bodyPr/>
        <a:lstStyle/>
        <a:p>
          <a:r>
            <a:rPr lang="en-US" sz="1800" u="sng" dirty="0"/>
            <a:t>Healthcare</a:t>
          </a:r>
        </a:p>
        <a:p>
          <a:r>
            <a:rPr lang="en-US" sz="1800" dirty="0"/>
            <a:t>Duplicate benefits are defined as situations in which a 	member moved out of state, enrolled in another state’s Medicaid program, and received services under Wisconsin Medicaid more than two months after the move 	occurred.</a:t>
          </a:r>
        </a:p>
      </dgm:t>
    </dgm:pt>
    <dgm:pt modelId="{88AFF8A0-E4CE-4FA1-BAE1-17661AADB7A6}" type="parTrans" cxnId="{36D8866F-C38D-4BC9-982D-9B0D187BAC01}">
      <dgm:prSet/>
      <dgm:spPr/>
      <dgm:t>
        <a:bodyPr/>
        <a:lstStyle/>
        <a:p>
          <a:endParaRPr lang="en-US"/>
        </a:p>
      </dgm:t>
    </dgm:pt>
    <dgm:pt modelId="{9DF7705F-BB91-44F2-BE26-BAE8F20806B1}" type="sibTrans" cxnId="{36D8866F-C38D-4BC9-982D-9B0D187BAC01}">
      <dgm:prSet/>
      <dgm:spPr/>
      <dgm:t>
        <a:bodyPr/>
        <a:lstStyle/>
        <a:p>
          <a:endParaRPr lang="en-US"/>
        </a:p>
      </dgm:t>
    </dgm:pt>
    <dgm:pt modelId="{7DFD69A8-812E-4B18-932E-228A9AC4C5BA}">
      <dgm:prSet custT="1"/>
      <dgm:spPr/>
      <dgm:t>
        <a:bodyPr/>
        <a:lstStyle/>
        <a:p>
          <a:r>
            <a:rPr lang="en-US" sz="1800" u="sng" dirty="0"/>
            <a:t>TIP</a:t>
          </a:r>
        </a:p>
        <a:p>
          <a:r>
            <a:rPr lang="en-US" sz="1800" dirty="0"/>
            <a:t>It is very important to obtain verification from the state that issued the duplicate benefits, including the application date, benefit history for both programs, and the address on file if they are currently residing out of state.</a:t>
          </a:r>
        </a:p>
      </dgm:t>
    </dgm:pt>
    <dgm:pt modelId="{258F81BC-F022-4FD8-915F-8F61035DAB4E}" type="parTrans" cxnId="{75D67FB1-3955-4820-ACE8-C639A2750D8D}">
      <dgm:prSet/>
      <dgm:spPr/>
      <dgm:t>
        <a:bodyPr/>
        <a:lstStyle/>
        <a:p>
          <a:endParaRPr lang="en-US"/>
        </a:p>
      </dgm:t>
    </dgm:pt>
    <dgm:pt modelId="{D2EEC6FD-3937-46C9-A1F4-26ACAEF38B76}" type="sibTrans" cxnId="{75D67FB1-3955-4820-ACE8-C639A2750D8D}">
      <dgm:prSet/>
      <dgm:spPr/>
      <dgm:t>
        <a:bodyPr/>
        <a:lstStyle/>
        <a:p>
          <a:endParaRPr lang="en-US"/>
        </a:p>
      </dgm:t>
    </dgm:pt>
    <dgm:pt modelId="{E34C0CE5-47B6-4CE1-99AB-C75982CF9EFB}" type="pres">
      <dgm:prSet presAssocID="{73FD4D8A-BA49-4E47-8A4A-28B715BF137C}" presName="Name0" presStyleCnt="0">
        <dgm:presLayoutVars>
          <dgm:chMax val="11"/>
          <dgm:chPref val="11"/>
          <dgm:dir/>
          <dgm:resizeHandles/>
        </dgm:presLayoutVars>
      </dgm:prSet>
      <dgm:spPr/>
    </dgm:pt>
    <dgm:pt modelId="{7A3F6845-C773-40E1-B014-9C58083F7574}" type="pres">
      <dgm:prSet presAssocID="{7DFD69A8-812E-4B18-932E-228A9AC4C5BA}" presName="Accent3" presStyleCnt="0"/>
      <dgm:spPr/>
    </dgm:pt>
    <dgm:pt modelId="{BC5DA24F-94A8-4CF8-B322-E35F48501257}" type="pres">
      <dgm:prSet presAssocID="{7DFD69A8-812E-4B18-932E-228A9AC4C5BA}" presName="Accent" presStyleLbl="node1" presStyleIdx="0" presStyleCnt="6"/>
      <dgm:spPr/>
    </dgm:pt>
    <dgm:pt modelId="{E5CF96CA-D4E0-49FD-8003-76560C80CAB5}" type="pres">
      <dgm:prSet presAssocID="{7DFD69A8-812E-4B18-932E-228A9AC4C5BA}" presName="ParentBackground3" presStyleCnt="0"/>
      <dgm:spPr/>
    </dgm:pt>
    <dgm:pt modelId="{B8380175-CE15-49A7-8619-D8CDFC349571}" type="pres">
      <dgm:prSet presAssocID="{7DFD69A8-812E-4B18-932E-228A9AC4C5BA}" presName="ParentBackground" presStyleLbl="node1" presStyleIdx="1" presStyleCnt="6" custScaleX="119289" custScaleY="125615" custLinFactNeighborX="8190" custLinFactNeighborY="390"/>
      <dgm:spPr/>
    </dgm:pt>
    <dgm:pt modelId="{436333C0-1DBF-4B8C-AA82-63BB5FB7C584}" type="pres">
      <dgm:prSet presAssocID="{7DFD69A8-812E-4B18-932E-228A9AC4C5BA}" presName="Parent3" presStyleLbl="fgAcc0" presStyleIdx="0" presStyleCnt="0">
        <dgm:presLayoutVars>
          <dgm:chMax val="1"/>
          <dgm:chPref val="1"/>
          <dgm:bulletEnabled val="1"/>
        </dgm:presLayoutVars>
      </dgm:prSet>
      <dgm:spPr/>
    </dgm:pt>
    <dgm:pt modelId="{AC3DDE51-D4B3-48B2-B803-4D0F530FD7DA}" type="pres">
      <dgm:prSet presAssocID="{33EE7C97-9E07-482B-8788-466FF84EF7CC}" presName="Accent2" presStyleCnt="0"/>
      <dgm:spPr/>
    </dgm:pt>
    <dgm:pt modelId="{80D9DB79-49DD-4A00-A029-6AB7EB332659}" type="pres">
      <dgm:prSet presAssocID="{33EE7C97-9E07-482B-8788-466FF84EF7CC}" presName="Accent" presStyleLbl="node1" presStyleIdx="2" presStyleCnt="6"/>
      <dgm:spPr/>
    </dgm:pt>
    <dgm:pt modelId="{AEB92B2B-74D0-4831-93E0-9C3A9A04AF17}" type="pres">
      <dgm:prSet presAssocID="{33EE7C97-9E07-482B-8788-466FF84EF7CC}" presName="ParentBackground2" presStyleCnt="0"/>
      <dgm:spPr/>
    </dgm:pt>
    <dgm:pt modelId="{ED70A9A8-8C03-4994-8043-809F63880C43}" type="pres">
      <dgm:prSet presAssocID="{33EE7C97-9E07-482B-8788-466FF84EF7CC}" presName="ParentBackground" presStyleLbl="node1" presStyleIdx="3" presStyleCnt="6" custScaleX="124867" custScaleY="131040"/>
      <dgm:spPr/>
    </dgm:pt>
    <dgm:pt modelId="{AECBF61B-1927-4B57-8242-EEF4B18D13CC}" type="pres">
      <dgm:prSet presAssocID="{33EE7C97-9E07-482B-8788-466FF84EF7CC}" presName="Parent2" presStyleLbl="fgAcc0" presStyleIdx="0" presStyleCnt="0">
        <dgm:presLayoutVars>
          <dgm:chMax val="1"/>
          <dgm:chPref val="1"/>
          <dgm:bulletEnabled val="1"/>
        </dgm:presLayoutVars>
      </dgm:prSet>
      <dgm:spPr/>
    </dgm:pt>
    <dgm:pt modelId="{96B39CE6-F2AC-4D50-B476-64687BC8DE9C}" type="pres">
      <dgm:prSet presAssocID="{FBE31E02-B424-40A3-838A-27ED1294F2CF}" presName="Accent1" presStyleCnt="0"/>
      <dgm:spPr/>
    </dgm:pt>
    <dgm:pt modelId="{F1A6B869-49CE-441B-AD23-F5F2E28A1EC2}" type="pres">
      <dgm:prSet presAssocID="{FBE31E02-B424-40A3-838A-27ED1294F2CF}" presName="Accent" presStyleLbl="node1" presStyleIdx="4" presStyleCnt="6" custLinFactNeighborX="-6194" custLinFactNeighborY="395"/>
      <dgm:spPr/>
    </dgm:pt>
    <dgm:pt modelId="{E11FB1BD-EB3A-478E-A6F3-FA48B8B91CE8}" type="pres">
      <dgm:prSet presAssocID="{FBE31E02-B424-40A3-838A-27ED1294F2CF}" presName="ParentBackground1" presStyleCnt="0"/>
      <dgm:spPr/>
    </dgm:pt>
    <dgm:pt modelId="{89266C24-3B66-4457-8BBD-60F65D81C8AE}" type="pres">
      <dgm:prSet presAssocID="{FBE31E02-B424-40A3-838A-27ED1294F2CF}" presName="ParentBackground" presStyleLbl="node1" presStyleIdx="5" presStyleCnt="6" custScaleX="132258" custScaleY="129870" custLinFactNeighborX="-10524" custLinFactNeighborY="1170"/>
      <dgm:spPr/>
    </dgm:pt>
    <dgm:pt modelId="{DF537009-AA70-4B4E-9AC6-9060E0A146E1}" type="pres">
      <dgm:prSet presAssocID="{FBE31E02-B424-40A3-838A-27ED1294F2CF}" presName="Parent1" presStyleLbl="fgAcc0" presStyleIdx="0" presStyleCnt="0">
        <dgm:presLayoutVars>
          <dgm:chMax val="1"/>
          <dgm:chPref val="1"/>
          <dgm:bulletEnabled val="1"/>
        </dgm:presLayoutVars>
      </dgm:prSet>
      <dgm:spPr/>
    </dgm:pt>
  </dgm:ptLst>
  <dgm:cxnLst>
    <dgm:cxn modelId="{0FF18321-15E8-4890-A530-9382E1176651}" type="presOf" srcId="{7DFD69A8-812E-4B18-932E-228A9AC4C5BA}" destId="{B8380175-CE15-49A7-8619-D8CDFC349571}" srcOrd="0" destOrd="0" presId="urn:microsoft.com/office/officeart/2018/layout/CircleProcess"/>
    <dgm:cxn modelId="{CFDF492A-57CF-4AE5-87EA-AE1CEBBA77F2}" type="presOf" srcId="{33EE7C97-9E07-482B-8788-466FF84EF7CC}" destId="{AECBF61B-1927-4B57-8242-EEF4B18D13CC}" srcOrd="1" destOrd="0" presId="urn:microsoft.com/office/officeart/2018/layout/CircleProcess"/>
    <dgm:cxn modelId="{E7B22133-C178-4B80-B350-5F7ED1411C77}" type="presOf" srcId="{7DFD69A8-812E-4B18-932E-228A9AC4C5BA}" destId="{436333C0-1DBF-4B8C-AA82-63BB5FB7C584}" srcOrd="1" destOrd="0" presId="urn:microsoft.com/office/officeart/2018/layout/CircleProcess"/>
    <dgm:cxn modelId="{5488A35C-30F5-410E-A765-7A261E133E11}" type="presOf" srcId="{FBE31E02-B424-40A3-838A-27ED1294F2CF}" destId="{89266C24-3B66-4457-8BBD-60F65D81C8AE}" srcOrd="0" destOrd="0" presId="urn:microsoft.com/office/officeart/2018/layout/CircleProcess"/>
    <dgm:cxn modelId="{36D8866F-C38D-4BC9-982D-9B0D187BAC01}" srcId="{73FD4D8A-BA49-4E47-8A4A-28B715BF137C}" destId="{33EE7C97-9E07-482B-8788-466FF84EF7CC}" srcOrd="1" destOrd="0" parTransId="{88AFF8A0-E4CE-4FA1-BAE1-17661AADB7A6}" sibTransId="{9DF7705F-BB91-44F2-BE26-BAE8F20806B1}"/>
    <dgm:cxn modelId="{AAAA3D57-5951-4B3B-B523-BF6585B862E1}" type="presOf" srcId="{FBE31E02-B424-40A3-838A-27ED1294F2CF}" destId="{DF537009-AA70-4B4E-9AC6-9060E0A146E1}" srcOrd="1" destOrd="0" presId="urn:microsoft.com/office/officeart/2018/layout/CircleProcess"/>
    <dgm:cxn modelId="{CA915C84-3115-40E4-92BB-CD0AE86EF618}" srcId="{73FD4D8A-BA49-4E47-8A4A-28B715BF137C}" destId="{FBE31E02-B424-40A3-838A-27ED1294F2CF}" srcOrd="0" destOrd="0" parTransId="{2A95D922-3070-4C8E-8A59-749F30C8EEB7}" sibTransId="{8D9D1865-B89D-44F9-BCE9-7F4F1B6D0C32}"/>
    <dgm:cxn modelId="{D6A3D696-6648-4E11-8846-C2BD9F4ACFED}" type="presOf" srcId="{73FD4D8A-BA49-4E47-8A4A-28B715BF137C}" destId="{E34C0CE5-47B6-4CE1-99AB-C75982CF9EFB}" srcOrd="0" destOrd="0" presId="urn:microsoft.com/office/officeart/2018/layout/CircleProcess"/>
    <dgm:cxn modelId="{288B4B99-1E51-42B9-983A-281AB49BB51E}" type="presOf" srcId="{33EE7C97-9E07-482B-8788-466FF84EF7CC}" destId="{ED70A9A8-8C03-4994-8043-809F63880C43}" srcOrd="0" destOrd="0" presId="urn:microsoft.com/office/officeart/2018/layout/CircleProcess"/>
    <dgm:cxn modelId="{75D67FB1-3955-4820-ACE8-C639A2750D8D}" srcId="{73FD4D8A-BA49-4E47-8A4A-28B715BF137C}" destId="{7DFD69A8-812E-4B18-932E-228A9AC4C5BA}" srcOrd="2" destOrd="0" parTransId="{258F81BC-F022-4FD8-915F-8F61035DAB4E}" sibTransId="{D2EEC6FD-3937-46C9-A1F4-26ACAEF38B76}"/>
    <dgm:cxn modelId="{E2749AAC-DB7B-4198-B54E-EAEB168A9C63}" type="presParOf" srcId="{E34C0CE5-47B6-4CE1-99AB-C75982CF9EFB}" destId="{7A3F6845-C773-40E1-B014-9C58083F7574}" srcOrd="0" destOrd="0" presId="urn:microsoft.com/office/officeart/2018/layout/CircleProcess"/>
    <dgm:cxn modelId="{E60054E6-42CB-4715-801C-6481D3FF88EE}" type="presParOf" srcId="{7A3F6845-C773-40E1-B014-9C58083F7574}" destId="{BC5DA24F-94A8-4CF8-B322-E35F48501257}" srcOrd="0" destOrd="0" presId="urn:microsoft.com/office/officeart/2018/layout/CircleProcess"/>
    <dgm:cxn modelId="{FA92ACD4-155A-4A09-8016-A9C21614A9AA}" type="presParOf" srcId="{E34C0CE5-47B6-4CE1-99AB-C75982CF9EFB}" destId="{E5CF96CA-D4E0-49FD-8003-76560C80CAB5}" srcOrd="1" destOrd="0" presId="urn:microsoft.com/office/officeart/2018/layout/CircleProcess"/>
    <dgm:cxn modelId="{F5F7EF16-9FED-4011-9965-F88F48901FC5}" type="presParOf" srcId="{E5CF96CA-D4E0-49FD-8003-76560C80CAB5}" destId="{B8380175-CE15-49A7-8619-D8CDFC349571}" srcOrd="0" destOrd="0" presId="urn:microsoft.com/office/officeart/2018/layout/CircleProcess"/>
    <dgm:cxn modelId="{1FBCFD7A-45BC-4C90-B667-E335DB8A28F8}" type="presParOf" srcId="{E34C0CE5-47B6-4CE1-99AB-C75982CF9EFB}" destId="{436333C0-1DBF-4B8C-AA82-63BB5FB7C584}" srcOrd="2" destOrd="0" presId="urn:microsoft.com/office/officeart/2018/layout/CircleProcess"/>
    <dgm:cxn modelId="{221FFFB8-6E81-46B5-9AE1-73D802B11CA0}" type="presParOf" srcId="{E34C0CE5-47B6-4CE1-99AB-C75982CF9EFB}" destId="{AC3DDE51-D4B3-48B2-B803-4D0F530FD7DA}" srcOrd="3" destOrd="0" presId="urn:microsoft.com/office/officeart/2018/layout/CircleProcess"/>
    <dgm:cxn modelId="{EDF3F741-5263-405C-840E-2C81D236AD02}" type="presParOf" srcId="{AC3DDE51-D4B3-48B2-B803-4D0F530FD7DA}" destId="{80D9DB79-49DD-4A00-A029-6AB7EB332659}" srcOrd="0" destOrd="0" presId="urn:microsoft.com/office/officeart/2018/layout/CircleProcess"/>
    <dgm:cxn modelId="{3EFB1378-ABAB-4AEC-9134-306005C2F176}" type="presParOf" srcId="{E34C0CE5-47B6-4CE1-99AB-C75982CF9EFB}" destId="{AEB92B2B-74D0-4831-93E0-9C3A9A04AF17}" srcOrd="4" destOrd="0" presId="urn:microsoft.com/office/officeart/2018/layout/CircleProcess"/>
    <dgm:cxn modelId="{4BC61680-1B76-4E6E-9258-499638303B14}" type="presParOf" srcId="{AEB92B2B-74D0-4831-93E0-9C3A9A04AF17}" destId="{ED70A9A8-8C03-4994-8043-809F63880C43}" srcOrd="0" destOrd="0" presId="urn:microsoft.com/office/officeart/2018/layout/CircleProcess"/>
    <dgm:cxn modelId="{ED7E56D7-151E-485C-9412-8127CC6844F7}" type="presParOf" srcId="{E34C0CE5-47B6-4CE1-99AB-C75982CF9EFB}" destId="{AECBF61B-1927-4B57-8242-EEF4B18D13CC}" srcOrd="5" destOrd="0" presId="urn:microsoft.com/office/officeart/2018/layout/CircleProcess"/>
    <dgm:cxn modelId="{490972FD-EF3A-4559-907D-5BBFB727C603}" type="presParOf" srcId="{E34C0CE5-47B6-4CE1-99AB-C75982CF9EFB}" destId="{96B39CE6-F2AC-4D50-B476-64687BC8DE9C}" srcOrd="6" destOrd="0" presId="urn:microsoft.com/office/officeart/2018/layout/CircleProcess"/>
    <dgm:cxn modelId="{208B3987-1F2F-4A3E-AD5B-BD86BFE003A2}" type="presParOf" srcId="{96B39CE6-F2AC-4D50-B476-64687BC8DE9C}" destId="{F1A6B869-49CE-441B-AD23-F5F2E28A1EC2}" srcOrd="0" destOrd="0" presId="urn:microsoft.com/office/officeart/2018/layout/CircleProcess"/>
    <dgm:cxn modelId="{CBB0001D-A140-4710-B1DC-BEB36AE58CA0}" type="presParOf" srcId="{E34C0CE5-47B6-4CE1-99AB-C75982CF9EFB}" destId="{E11FB1BD-EB3A-478E-A6F3-FA48B8B91CE8}" srcOrd="7" destOrd="0" presId="urn:microsoft.com/office/officeart/2018/layout/CircleProcess"/>
    <dgm:cxn modelId="{6215085C-A8A8-423C-B724-61D5D06DD795}" type="presParOf" srcId="{E11FB1BD-EB3A-478E-A6F3-FA48B8B91CE8}" destId="{89266C24-3B66-4457-8BBD-60F65D81C8AE}" srcOrd="0" destOrd="0" presId="urn:microsoft.com/office/officeart/2018/layout/CircleProcess"/>
    <dgm:cxn modelId="{E55C1CDF-5D02-47A5-9B59-B0F15AEA8C98}" type="presParOf" srcId="{E34C0CE5-47B6-4CE1-99AB-C75982CF9EFB}" destId="{DF537009-AA70-4B4E-9AC6-9060E0A146E1}" srcOrd="8"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A0CB09-771C-45C7-8B63-ACDAE6122F8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0AB57C7-AA42-4570-A3A1-AD3A19FB02B0}">
      <dgm:prSet/>
      <dgm:spPr/>
      <dgm:t>
        <a:bodyPr/>
        <a:lstStyle/>
        <a:p>
          <a:r>
            <a:rPr lang="en-US" dirty="0"/>
            <a:t>It is best practice to enter case comments in CWW when you enter an overpayment.</a:t>
          </a:r>
        </a:p>
      </dgm:t>
    </dgm:pt>
    <dgm:pt modelId="{84C4F695-5156-45BE-88BE-3063AC342B79}" type="parTrans" cxnId="{563152AE-37D6-4BF4-9F45-165AF336C37F}">
      <dgm:prSet/>
      <dgm:spPr/>
      <dgm:t>
        <a:bodyPr/>
        <a:lstStyle/>
        <a:p>
          <a:endParaRPr lang="en-US"/>
        </a:p>
      </dgm:t>
    </dgm:pt>
    <dgm:pt modelId="{A3DC1E19-C0A6-479E-9244-2A639622CF29}" type="sibTrans" cxnId="{563152AE-37D6-4BF4-9F45-165AF336C37F}">
      <dgm:prSet/>
      <dgm:spPr/>
      <dgm:t>
        <a:bodyPr/>
        <a:lstStyle/>
        <a:p>
          <a:endParaRPr lang="en-US"/>
        </a:p>
      </dgm:t>
    </dgm:pt>
    <dgm:pt modelId="{3896D9C5-5A98-4552-ABED-473E0AF06B36}">
      <dgm:prSet/>
      <dgm:spPr/>
      <dgm:t>
        <a:bodyPr/>
        <a:lstStyle/>
        <a:p>
          <a:r>
            <a:rPr lang="en-US"/>
            <a:t>Include the claim type and number, overpayment period, and amount.</a:t>
          </a:r>
        </a:p>
      </dgm:t>
    </dgm:pt>
    <dgm:pt modelId="{5C989F2E-B63D-44CF-A8DF-302E881B81E3}" type="parTrans" cxnId="{0BA48BF3-77DE-40D6-9F93-2253B04065D3}">
      <dgm:prSet/>
      <dgm:spPr/>
      <dgm:t>
        <a:bodyPr/>
        <a:lstStyle/>
        <a:p>
          <a:endParaRPr lang="en-US"/>
        </a:p>
      </dgm:t>
    </dgm:pt>
    <dgm:pt modelId="{D3068FA8-9E7F-46A9-BF01-A83D414F8048}" type="sibTrans" cxnId="{0BA48BF3-77DE-40D6-9F93-2253B04065D3}">
      <dgm:prSet/>
      <dgm:spPr/>
      <dgm:t>
        <a:bodyPr/>
        <a:lstStyle/>
        <a:p>
          <a:endParaRPr lang="en-US"/>
        </a:p>
      </dgm:t>
    </dgm:pt>
    <dgm:pt modelId="{EA20F244-262E-4BDD-B63C-CF7633D4CF2F}">
      <dgm:prSet/>
      <dgm:spPr/>
      <dgm:t>
        <a:bodyPr/>
        <a:lstStyle/>
        <a:p>
          <a:r>
            <a:rPr lang="en-US"/>
            <a:t>Document the reason the overpayment was entered.  You can copy in the comments entered on BVRF.  </a:t>
          </a:r>
        </a:p>
      </dgm:t>
    </dgm:pt>
    <dgm:pt modelId="{4050CFB7-2AEE-48AF-BB73-220294FD1B82}" type="parTrans" cxnId="{B1B35C81-7FDA-402F-AAE4-6E794B544019}">
      <dgm:prSet/>
      <dgm:spPr/>
      <dgm:t>
        <a:bodyPr/>
        <a:lstStyle/>
        <a:p>
          <a:endParaRPr lang="en-US"/>
        </a:p>
      </dgm:t>
    </dgm:pt>
    <dgm:pt modelId="{14B19107-2DB7-420A-B354-32C0AFD3AFF1}" type="sibTrans" cxnId="{B1B35C81-7FDA-402F-AAE4-6E794B544019}">
      <dgm:prSet/>
      <dgm:spPr/>
      <dgm:t>
        <a:bodyPr/>
        <a:lstStyle/>
        <a:p>
          <a:endParaRPr lang="en-US"/>
        </a:p>
      </dgm:t>
    </dgm:pt>
    <dgm:pt modelId="{4272BAB7-30BE-4952-A745-0FDA4902F1DF}" type="pres">
      <dgm:prSet presAssocID="{1DA0CB09-771C-45C7-8B63-ACDAE6122F8A}" presName="root" presStyleCnt="0">
        <dgm:presLayoutVars>
          <dgm:dir/>
          <dgm:resizeHandles val="exact"/>
        </dgm:presLayoutVars>
      </dgm:prSet>
      <dgm:spPr/>
    </dgm:pt>
    <dgm:pt modelId="{6F7CC6B6-25CD-41F9-9F3A-9656BBEEAF92}" type="pres">
      <dgm:prSet presAssocID="{10AB57C7-AA42-4570-A3A1-AD3A19FB02B0}" presName="compNode" presStyleCnt="0"/>
      <dgm:spPr/>
    </dgm:pt>
    <dgm:pt modelId="{604B5770-EB41-446D-B94E-D04412C51FD6}" type="pres">
      <dgm:prSet presAssocID="{10AB57C7-AA42-4570-A3A1-AD3A19FB02B0}" presName="bgRect" presStyleLbl="bgShp" presStyleIdx="0" presStyleCnt="3"/>
      <dgm:spPr/>
    </dgm:pt>
    <dgm:pt modelId="{78E973DF-CCF9-41BD-B50A-DE413DE6606B}" type="pres">
      <dgm:prSet presAssocID="{10AB57C7-AA42-4570-A3A1-AD3A19FB02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AC756013-8FE8-43D5-B2CF-0B0431A16EFB}" type="pres">
      <dgm:prSet presAssocID="{10AB57C7-AA42-4570-A3A1-AD3A19FB02B0}" presName="spaceRect" presStyleCnt="0"/>
      <dgm:spPr/>
    </dgm:pt>
    <dgm:pt modelId="{CE2F6F21-5849-48B6-9B64-BEA48230D76C}" type="pres">
      <dgm:prSet presAssocID="{10AB57C7-AA42-4570-A3A1-AD3A19FB02B0}" presName="parTx" presStyleLbl="revTx" presStyleIdx="0" presStyleCnt="3">
        <dgm:presLayoutVars>
          <dgm:chMax val="0"/>
          <dgm:chPref val="0"/>
        </dgm:presLayoutVars>
      </dgm:prSet>
      <dgm:spPr/>
    </dgm:pt>
    <dgm:pt modelId="{48840D59-39C9-48FF-A624-6AF57A49B6FD}" type="pres">
      <dgm:prSet presAssocID="{A3DC1E19-C0A6-479E-9244-2A639622CF29}" presName="sibTrans" presStyleCnt="0"/>
      <dgm:spPr/>
    </dgm:pt>
    <dgm:pt modelId="{4CBF9011-0B7B-42C3-A5C6-E89CCD7E552E}" type="pres">
      <dgm:prSet presAssocID="{3896D9C5-5A98-4552-ABED-473E0AF06B36}" presName="compNode" presStyleCnt="0"/>
      <dgm:spPr/>
    </dgm:pt>
    <dgm:pt modelId="{F2EA6B12-731B-470C-B3E2-2D58509DFEF0}" type="pres">
      <dgm:prSet presAssocID="{3896D9C5-5A98-4552-ABED-473E0AF06B36}" presName="bgRect" presStyleLbl="bgShp" presStyleIdx="1" presStyleCnt="3"/>
      <dgm:spPr/>
    </dgm:pt>
    <dgm:pt modelId="{DBCC3C5F-7D83-431C-9069-FBE43C0C104F}" type="pres">
      <dgm:prSet presAssocID="{3896D9C5-5A98-4552-ABED-473E0AF06B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314B518F-7982-40CA-AA61-A3C3B30A289A}" type="pres">
      <dgm:prSet presAssocID="{3896D9C5-5A98-4552-ABED-473E0AF06B36}" presName="spaceRect" presStyleCnt="0"/>
      <dgm:spPr/>
    </dgm:pt>
    <dgm:pt modelId="{7490BAAC-A3EF-4513-A6C1-75685D8334D2}" type="pres">
      <dgm:prSet presAssocID="{3896D9C5-5A98-4552-ABED-473E0AF06B36}" presName="parTx" presStyleLbl="revTx" presStyleIdx="1" presStyleCnt="3">
        <dgm:presLayoutVars>
          <dgm:chMax val="0"/>
          <dgm:chPref val="0"/>
        </dgm:presLayoutVars>
      </dgm:prSet>
      <dgm:spPr/>
    </dgm:pt>
    <dgm:pt modelId="{EE82CF59-C89F-4437-82BD-8D2DBE734D7A}" type="pres">
      <dgm:prSet presAssocID="{D3068FA8-9E7F-46A9-BF01-A83D414F8048}" presName="sibTrans" presStyleCnt="0"/>
      <dgm:spPr/>
    </dgm:pt>
    <dgm:pt modelId="{84C37A62-750C-44FE-8E54-3B935A29C945}" type="pres">
      <dgm:prSet presAssocID="{EA20F244-262E-4BDD-B63C-CF7633D4CF2F}" presName="compNode" presStyleCnt="0"/>
      <dgm:spPr/>
    </dgm:pt>
    <dgm:pt modelId="{95FD06FE-F88A-458F-9244-D9E33371234C}" type="pres">
      <dgm:prSet presAssocID="{EA20F244-262E-4BDD-B63C-CF7633D4CF2F}" presName="bgRect" presStyleLbl="bgShp" presStyleIdx="2" presStyleCnt="3"/>
      <dgm:spPr/>
    </dgm:pt>
    <dgm:pt modelId="{BEF7372C-FFDD-4910-BE6A-40C149B73899}" type="pres">
      <dgm:prSet presAssocID="{EA20F244-262E-4BDD-B63C-CF7633D4CF2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d Quotation Mark"/>
        </a:ext>
      </dgm:extLst>
    </dgm:pt>
    <dgm:pt modelId="{074631EC-CE2D-4D54-9414-D8AA054BEBFE}" type="pres">
      <dgm:prSet presAssocID="{EA20F244-262E-4BDD-B63C-CF7633D4CF2F}" presName="spaceRect" presStyleCnt="0"/>
      <dgm:spPr/>
    </dgm:pt>
    <dgm:pt modelId="{A9661D35-5215-43A5-B3A1-4436FEDC9764}" type="pres">
      <dgm:prSet presAssocID="{EA20F244-262E-4BDD-B63C-CF7633D4CF2F}" presName="parTx" presStyleLbl="revTx" presStyleIdx="2" presStyleCnt="3">
        <dgm:presLayoutVars>
          <dgm:chMax val="0"/>
          <dgm:chPref val="0"/>
        </dgm:presLayoutVars>
      </dgm:prSet>
      <dgm:spPr/>
    </dgm:pt>
  </dgm:ptLst>
  <dgm:cxnLst>
    <dgm:cxn modelId="{38708455-41C7-4868-A7DC-A830CA82ADCD}" type="presOf" srcId="{3896D9C5-5A98-4552-ABED-473E0AF06B36}" destId="{7490BAAC-A3EF-4513-A6C1-75685D8334D2}" srcOrd="0" destOrd="0" presId="urn:microsoft.com/office/officeart/2018/2/layout/IconVerticalSolidList"/>
    <dgm:cxn modelId="{B1B35C81-7FDA-402F-AAE4-6E794B544019}" srcId="{1DA0CB09-771C-45C7-8B63-ACDAE6122F8A}" destId="{EA20F244-262E-4BDD-B63C-CF7633D4CF2F}" srcOrd="2" destOrd="0" parTransId="{4050CFB7-2AEE-48AF-BB73-220294FD1B82}" sibTransId="{14B19107-2DB7-420A-B354-32C0AFD3AFF1}"/>
    <dgm:cxn modelId="{05D59D99-8928-447B-933D-8BAB819AE429}" type="presOf" srcId="{EA20F244-262E-4BDD-B63C-CF7633D4CF2F}" destId="{A9661D35-5215-43A5-B3A1-4436FEDC9764}" srcOrd="0" destOrd="0" presId="urn:microsoft.com/office/officeart/2018/2/layout/IconVerticalSolidList"/>
    <dgm:cxn modelId="{C9E2DFAB-BC9E-418C-986A-B58B6F843F5F}" type="presOf" srcId="{10AB57C7-AA42-4570-A3A1-AD3A19FB02B0}" destId="{CE2F6F21-5849-48B6-9B64-BEA48230D76C}" srcOrd="0" destOrd="0" presId="urn:microsoft.com/office/officeart/2018/2/layout/IconVerticalSolidList"/>
    <dgm:cxn modelId="{563152AE-37D6-4BF4-9F45-165AF336C37F}" srcId="{1DA0CB09-771C-45C7-8B63-ACDAE6122F8A}" destId="{10AB57C7-AA42-4570-A3A1-AD3A19FB02B0}" srcOrd="0" destOrd="0" parTransId="{84C4F695-5156-45BE-88BE-3063AC342B79}" sibTransId="{A3DC1E19-C0A6-479E-9244-2A639622CF29}"/>
    <dgm:cxn modelId="{078211EA-3C02-4A26-9A15-74BE3E96F073}" type="presOf" srcId="{1DA0CB09-771C-45C7-8B63-ACDAE6122F8A}" destId="{4272BAB7-30BE-4952-A745-0FDA4902F1DF}" srcOrd="0" destOrd="0" presId="urn:microsoft.com/office/officeart/2018/2/layout/IconVerticalSolidList"/>
    <dgm:cxn modelId="{0BA48BF3-77DE-40D6-9F93-2253B04065D3}" srcId="{1DA0CB09-771C-45C7-8B63-ACDAE6122F8A}" destId="{3896D9C5-5A98-4552-ABED-473E0AF06B36}" srcOrd="1" destOrd="0" parTransId="{5C989F2E-B63D-44CF-A8DF-302E881B81E3}" sibTransId="{D3068FA8-9E7F-46A9-BF01-A83D414F8048}"/>
    <dgm:cxn modelId="{FAA5F74B-E546-45F1-B5C0-938A4DCBE345}" type="presParOf" srcId="{4272BAB7-30BE-4952-A745-0FDA4902F1DF}" destId="{6F7CC6B6-25CD-41F9-9F3A-9656BBEEAF92}" srcOrd="0" destOrd="0" presId="urn:microsoft.com/office/officeart/2018/2/layout/IconVerticalSolidList"/>
    <dgm:cxn modelId="{DD84CDA7-28B5-4EC6-9548-267C85008C57}" type="presParOf" srcId="{6F7CC6B6-25CD-41F9-9F3A-9656BBEEAF92}" destId="{604B5770-EB41-446D-B94E-D04412C51FD6}" srcOrd="0" destOrd="0" presId="urn:microsoft.com/office/officeart/2018/2/layout/IconVerticalSolidList"/>
    <dgm:cxn modelId="{F5695F39-C5DF-4D39-8E3D-9D35595406E3}" type="presParOf" srcId="{6F7CC6B6-25CD-41F9-9F3A-9656BBEEAF92}" destId="{78E973DF-CCF9-41BD-B50A-DE413DE6606B}" srcOrd="1" destOrd="0" presId="urn:microsoft.com/office/officeart/2018/2/layout/IconVerticalSolidList"/>
    <dgm:cxn modelId="{7B735650-561B-4D7B-9535-34254EC15279}" type="presParOf" srcId="{6F7CC6B6-25CD-41F9-9F3A-9656BBEEAF92}" destId="{AC756013-8FE8-43D5-B2CF-0B0431A16EFB}" srcOrd="2" destOrd="0" presId="urn:microsoft.com/office/officeart/2018/2/layout/IconVerticalSolidList"/>
    <dgm:cxn modelId="{980FDBAE-FB79-48E9-B890-9D0FA84AC74B}" type="presParOf" srcId="{6F7CC6B6-25CD-41F9-9F3A-9656BBEEAF92}" destId="{CE2F6F21-5849-48B6-9B64-BEA48230D76C}" srcOrd="3" destOrd="0" presId="urn:microsoft.com/office/officeart/2018/2/layout/IconVerticalSolidList"/>
    <dgm:cxn modelId="{80D0C7CA-91FE-4D9A-B5D0-D310D98E1CE5}" type="presParOf" srcId="{4272BAB7-30BE-4952-A745-0FDA4902F1DF}" destId="{48840D59-39C9-48FF-A624-6AF57A49B6FD}" srcOrd="1" destOrd="0" presId="urn:microsoft.com/office/officeart/2018/2/layout/IconVerticalSolidList"/>
    <dgm:cxn modelId="{997B4E79-C9A5-4A99-A4BE-47E8D2EA69BB}" type="presParOf" srcId="{4272BAB7-30BE-4952-A745-0FDA4902F1DF}" destId="{4CBF9011-0B7B-42C3-A5C6-E89CCD7E552E}" srcOrd="2" destOrd="0" presId="urn:microsoft.com/office/officeart/2018/2/layout/IconVerticalSolidList"/>
    <dgm:cxn modelId="{C390BF68-AD69-45CF-9212-272DDA51A19E}" type="presParOf" srcId="{4CBF9011-0B7B-42C3-A5C6-E89CCD7E552E}" destId="{F2EA6B12-731B-470C-B3E2-2D58509DFEF0}" srcOrd="0" destOrd="0" presId="urn:microsoft.com/office/officeart/2018/2/layout/IconVerticalSolidList"/>
    <dgm:cxn modelId="{B3E80075-D343-4A1C-9658-85E9BD9EE470}" type="presParOf" srcId="{4CBF9011-0B7B-42C3-A5C6-E89CCD7E552E}" destId="{DBCC3C5F-7D83-431C-9069-FBE43C0C104F}" srcOrd="1" destOrd="0" presId="urn:microsoft.com/office/officeart/2018/2/layout/IconVerticalSolidList"/>
    <dgm:cxn modelId="{3156BD1C-A6EA-442C-8C3D-5E3ED4A11FE6}" type="presParOf" srcId="{4CBF9011-0B7B-42C3-A5C6-E89CCD7E552E}" destId="{314B518F-7982-40CA-AA61-A3C3B30A289A}" srcOrd="2" destOrd="0" presId="urn:microsoft.com/office/officeart/2018/2/layout/IconVerticalSolidList"/>
    <dgm:cxn modelId="{91CDA268-63D4-4B11-8BA7-1BED4323EA33}" type="presParOf" srcId="{4CBF9011-0B7B-42C3-A5C6-E89CCD7E552E}" destId="{7490BAAC-A3EF-4513-A6C1-75685D8334D2}" srcOrd="3" destOrd="0" presId="urn:microsoft.com/office/officeart/2018/2/layout/IconVerticalSolidList"/>
    <dgm:cxn modelId="{B6DB3B5C-0E79-499F-A5DB-3CD13080F66A}" type="presParOf" srcId="{4272BAB7-30BE-4952-A745-0FDA4902F1DF}" destId="{EE82CF59-C89F-4437-82BD-8D2DBE734D7A}" srcOrd="3" destOrd="0" presId="urn:microsoft.com/office/officeart/2018/2/layout/IconVerticalSolidList"/>
    <dgm:cxn modelId="{BAD9ECE3-66DD-4E56-A983-B6860996C8C7}" type="presParOf" srcId="{4272BAB7-30BE-4952-A745-0FDA4902F1DF}" destId="{84C37A62-750C-44FE-8E54-3B935A29C945}" srcOrd="4" destOrd="0" presId="urn:microsoft.com/office/officeart/2018/2/layout/IconVerticalSolidList"/>
    <dgm:cxn modelId="{D6BC6E0D-3B23-4A52-8E16-190522EDCFD9}" type="presParOf" srcId="{84C37A62-750C-44FE-8E54-3B935A29C945}" destId="{95FD06FE-F88A-458F-9244-D9E33371234C}" srcOrd="0" destOrd="0" presId="urn:microsoft.com/office/officeart/2018/2/layout/IconVerticalSolidList"/>
    <dgm:cxn modelId="{19B3015F-1455-4EB6-8EB5-57EA0CCBE0F3}" type="presParOf" srcId="{84C37A62-750C-44FE-8E54-3B935A29C945}" destId="{BEF7372C-FFDD-4910-BE6A-40C149B73899}" srcOrd="1" destOrd="0" presId="urn:microsoft.com/office/officeart/2018/2/layout/IconVerticalSolidList"/>
    <dgm:cxn modelId="{D8DB4D3A-BDB3-4D9E-BEE6-5B94F187077E}" type="presParOf" srcId="{84C37A62-750C-44FE-8E54-3B935A29C945}" destId="{074631EC-CE2D-4D54-9414-D8AA054BEBFE}" srcOrd="2" destOrd="0" presId="urn:microsoft.com/office/officeart/2018/2/layout/IconVerticalSolidList"/>
    <dgm:cxn modelId="{42F3B700-D00F-46C4-A63F-88AB60CF812C}" type="presParOf" srcId="{84C37A62-750C-44FE-8E54-3B935A29C945}" destId="{A9661D35-5215-43A5-B3A1-4436FEDC97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C80795-00A6-4400-92C9-41D05CC48FEA}" type="doc">
      <dgm:prSet loTypeId="urn:microsoft.com/office/officeart/2005/8/layout/hChevron3" loCatId="process" qsTypeId="urn:microsoft.com/office/officeart/2005/8/quickstyle/simple1" qsCatId="simple" csTypeId="urn:microsoft.com/office/officeart/2018/5/colors/Iconchunking_neutralbg_colorful1" csCatId="colorful" phldr="1"/>
      <dgm:spPr/>
      <dgm:t>
        <a:bodyPr/>
        <a:lstStyle/>
        <a:p>
          <a:endParaRPr lang="en-US"/>
        </a:p>
      </dgm:t>
    </dgm:pt>
    <dgm:pt modelId="{F2E7D6C6-3220-4942-B158-0601B4D2D885}">
      <dgm:prSet/>
      <dgm:spPr/>
      <dgm:t>
        <a:bodyPr/>
        <a:lstStyle/>
        <a:p>
          <a:r>
            <a:rPr lang="en-US" dirty="0">
              <a:solidFill>
                <a:schemeClr val="tx1"/>
              </a:solidFill>
            </a:rPr>
            <a:t>BC+/MA claims were calculated using the actual income.  If no income verification was received, the average quarterly SWICA wages or other available data exchanges were used.  </a:t>
          </a:r>
        </a:p>
      </dgm:t>
    </dgm:pt>
    <dgm:pt modelId="{21719989-1353-4BF4-B267-C8A60AFF2173}" type="parTrans" cxnId="{0CEB722E-39A4-44DE-BBD3-AE796C9A4820}">
      <dgm:prSet/>
      <dgm:spPr/>
      <dgm:t>
        <a:bodyPr/>
        <a:lstStyle/>
        <a:p>
          <a:endParaRPr lang="en-US"/>
        </a:p>
      </dgm:t>
    </dgm:pt>
    <dgm:pt modelId="{DFF54015-6D5F-49F7-88F8-AF1ACCBBB3DB}" type="sibTrans" cxnId="{0CEB722E-39A4-44DE-BBD3-AE796C9A4820}">
      <dgm:prSet/>
      <dgm:spPr/>
      <dgm:t>
        <a:bodyPr/>
        <a:lstStyle/>
        <a:p>
          <a:endParaRPr lang="en-US"/>
        </a:p>
      </dgm:t>
    </dgm:pt>
    <dgm:pt modelId="{A29AE832-5969-4201-81EE-A672F94CACE8}">
      <dgm:prSet custT="1"/>
      <dgm:spPr/>
      <dgm:t>
        <a:bodyPr/>
        <a:lstStyle/>
        <a:p>
          <a:r>
            <a:rPr lang="en-US" sz="1200" dirty="0">
              <a:solidFill>
                <a:schemeClr val="tx1"/>
              </a:solidFill>
            </a:rPr>
            <a:t>Most BC+/MA overpayments were calculated using the Forward Health Total Benefits Paid screen. The agency was required to recover the Net Paid Medicaid and Net Capitation payments. These amounts were </a:t>
          </a:r>
          <a:r>
            <a:rPr lang="en-US" sz="1200" u="sng" dirty="0">
              <a:solidFill>
                <a:schemeClr val="tx1"/>
              </a:solidFill>
            </a:rPr>
            <a:t>added together </a:t>
          </a:r>
          <a:r>
            <a:rPr lang="en-US" sz="1200" dirty="0">
              <a:solidFill>
                <a:schemeClr val="tx1"/>
              </a:solidFill>
            </a:rPr>
            <a:t>to determine the amount overpaid.</a:t>
          </a:r>
        </a:p>
      </dgm:t>
    </dgm:pt>
    <dgm:pt modelId="{F91C8265-79EB-42A1-B044-56B92A1F9A73}" type="parTrans" cxnId="{6737290D-5DAA-4A19-A522-5A253EB97289}">
      <dgm:prSet/>
      <dgm:spPr/>
      <dgm:t>
        <a:bodyPr/>
        <a:lstStyle/>
        <a:p>
          <a:endParaRPr lang="en-US"/>
        </a:p>
      </dgm:t>
    </dgm:pt>
    <dgm:pt modelId="{750403E1-6D24-40B3-81B3-D3E1C2115FC2}" type="sibTrans" cxnId="{6737290D-5DAA-4A19-A522-5A253EB97289}">
      <dgm:prSet/>
      <dgm:spPr/>
      <dgm:t>
        <a:bodyPr/>
        <a:lstStyle/>
        <a:p>
          <a:endParaRPr lang="en-US"/>
        </a:p>
      </dgm:t>
    </dgm:pt>
    <dgm:pt modelId="{57932C50-F6E2-4C30-8691-2951AE529080}">
      <dgm:prSet/>
      <dgm:spPr/>
      <dgm:t>
        <a:bodyPr/>
        <a:lstStyle/>
        <a:p>
          <a:r>
            <a:rPr lang="en-US" dirty="0">
              <a:solidFill>
                <a:schemeClr val="tx1"/>
              </a:solidFill>
            </a:rPr>
            <a:t>As of 2019, MAGA adults who moved to MAGM had no premiums to pay, regardless of their income changes.  However, the children may have still owed a premium.</a:t>
          </a:r>
          <a:r>
            <a:rPr lang="en-US" dirty="0"/>
            <a:t>  </a:t>
          </a:r>
        </a:p>
      </dgm:t>
    </dgm:pt>
    <dgm:pt modelId="{E5F95EE9-9DE1-4FA2-B26F-FA9C0066D2FA}" type="parTrans" cxnId="{DE4AE09F-9C2F-4505-AB48-16F612E4F6C3}">
      <dgm:prSet/>
      <dgm:spPr/>
      <dgm:t>
        <a:bodyPr/>
        <a:lstStyle/>
        <a:p>
          <a:endParaRPr lang="en-US"/>
        </a:p>
      </dgm:t>
    </dgm:pt>
    <dgm:pt modelId="{D8E18FF8-8AE0-4F22-B6C8-78F52A01834F}" type="sibTrans" cxnId="{DE4AE09F-9C2F-4505-AB48-16F612E4F6C3}">
      <dgm:prSet/>
      <dgm:spPr/>
      <dgm:t>
        <a:bodyPr/>
        <a:lstStyle/>
        <a:p>
          <a:endParaRPr lang="en-US"/>
        </a:p>
      </dgm:t>
    </dgm:pt>
    <dgm:pt modelId="{E078ED63-F99E-43E2-822F-92AE6607CAA1}">
      <dgm:prSet/>
      <dgm:spPr/>
      <dgm:t>
        <a:bodyPr/>
        <a:lstStyle/>
        <a:p>
          <a:r>
            <a:rPr lang="en-US" dirty="0">
              <a:solidFill>
                <a:schemeClr val="tx1"/>
              </a:solidFill>
            </a:rPr>
            <a:t>It did not matter whether a customer ever used their medical card, they were still liable for the overpayment.  This is because the State paid out an HMO premium for them to have the coverage.</a:t>
          </a:r>
        </a:p>
      </dgm:t>
    </dgm:pt>
    <dgm:pt modelId="{9CBDE071-5033-4C58-B999-A79E60A0F13E}" type="sibTrans" cxnId="{94EE9259-1715-49AA-A072-224BFDFD5AD3}">
      <dgm:prSet/>
      <dgm:spPr/>
      <dgm:t>
        <a:bodyPr/>
        <a:lstStyle/>
        <a:p>
          <a:endParaRPr lang="en-US"/>
        </a:p>
      </dgm:t>
    </dgm:pt>
    <dgm:pt modelId="{DE21709E-8DF8-45F0-A7CA-0685697D7A91}" type="parTrans" cxnId="{94EE9259-1715-49AA-A072-224BFDFD5AD3}">
      <dgm:prSet/>
      <dgm:spPr/>
      <dgm:t>
        <a:bodyPr/>
        <a:lstStyle/>
        <a:p>
          <a:endParaRPr lang="en-US"/>
        </a:p>
      </dgm:t>
    </dgm:pt>
    <dgm:pt modelId="{274A80B9-BA49-46C0-9E9C-250AFA1BE8AB}">
      <dgm:prSet/>
      <dgm:spPr/>
      <dgm:t>
        <a:bodyPr/>
        <a:lstStyle/>
        <a:p>
          <a:r>
            <a:rPr lang="en-US" dirty="0">
              <a:solidFill>
                <a:schemeClr val="tx1"/>
              </a:solidFill>
            </a:rPr>
            <a:t>Effective 04/01/23, agencies are no longer allowed to enter MA overpayments.  PACS is in the process of closing all outstanding MA overpayments.  They anticipate this will take a few years to complete.  In the meantime, they are still collecting on the existing overpayments through client payments and tax intercepts.  These payments will not be refunded to the client.</a:t>
          </a:r>
        </a:p>
      </dgm:t>
    </dgm:pt>
    <dgm:pt modelId="{053E0588-25E1-40BC-B9ED-5CF25CDFB77B}" type="sibTrans" cxnId="{6DDDEEF9-4B64-46BF-95AC-D1EAB14C4AB3}">
      <dgm:prSet/>
      <dgm:spPr/>
      <dgm:t>
        <a:bodyPr/>
        <a:lstStyle/>
        <a:p>
          <a:endParaRPr lang="en-US"/>
        </a:p>
      </dgm:t>
    </dgm:pt>
    <dgm:pt modelId="{7E98C8E0-8D60-424B-81EB-9E296CB34F8B}" type="parTrans" cxnId="{6DDDEEF9-4B64-46BF-95AC-D1EAB14C4AB3}">
      <dgm:prSet/>
      <dgm:spPr/>
      <dgm:t>
        <a:bodyPr/>
        <a:lstStyle/>
        <a:p>
          <a:endParaRPr lang="en-US"/>
        </a:p>
      </dgm:t>
    </dgm:pt>
    <dgm:pt modelId="{DFCC8F81-0ED5-47AE-B3C4-017DB04A1AA6}">
      <dgm:prSet custT="1"/>
      <dgm:spPr/>
      <dgm:t>
        <a:bodyPr/>
        <a:lstStyle/>
        <a:p>
          <a:r>
            <a:rPr lang="en-US" sz="1200" b="1" dirty="0">
              <a:solidFill>
                <a:schemeClr val="tx1"/>
              </a:solidFill>
            </a:rPr>
            <a:t>Net Paid Medicaid </a:t>
          </a:r>
          <a:r>
            <a:rPr lang="en-US" sz="1200" dirty="0">
              <a:solidFill>
                <a:schemeClr val="tx1"/>
              </a:solidFill>
            </a:rPr>
            <a:t>is the amount that the State paid out for services that the client actually received for prescriptions. 	 </a:t>
          </a:r>
        </a:p>
      </dgm:t>
    </dgm:pt>
    <dgm:pt modelId="{EED93BB8-3369-474A-947A-BF54167D79F5}" type="sibTrans" cxnId="{2D89CE76-DA7A-4759-9E86-8BFB5D935907}">
      <dgm:prSet/>
      <dgm:spPr/>
      <dgm:t>
        <a:bodyPr/>
        <a:lstStyle/>
        <a:p>
          <a:endParaRPr lang="en-US"/>
        </a:p>
      </dgm:t>
    </dgm:pt>
    <dgm:pt modelId="{307F5803-8B69-4E44-903C-8E4ED95BB2C4}" type="parTrans" cxnId="{2D89CE76-DA7A-4759-9E86-8BFB5D935907}">
      <dgm:prSet/>
      <dgm:spPr/>
      <dgm:t>
        <a:bodyPr/>
        <a:lstStyle/>
        <a:p>
          <a:endParaRPr lang="en-US"/>
        </a:p>
      </dgm:t>
    </dgm:pt>
    <dgm:pt modelId="{0B336CEA-DB4F-4F23-B389-9DB7C48505ED}">
      <dgm:prSet custT="1"/>
      <dgm:spPr/>
      <dgm:t>
        <a:bodyPr/>
        <a:lstStyle/>
        <a:p>
          <a:r>
            <a:rPr lang="en-US" sz="1200" b="1" dirty="0">
              <a:solidFill>
                <a:schemeClr val="tx1"/>
              </a:solidFill>
            </a:rPr>
            <a:t>Net Capitation </a:t>
          </a:r>
          <a:r>
            <a:rPr lang="en-US" sz="1200" dirty="0">
              <a:solidFill>
                <a:schemeClr val="tx1"/>
              </a:solidFill>
            </a:rPr>
            <a:t>is the monthly HMO premium the State pays for the client to have the medical coverage each month. </a:t>
          </a:r>
        </a:p>
      </dgm:t>
    </dgm:pt>
    <dgm:pt modelId="{442D0BD5-9DDD-4631-9698-7AA7FACCB965}" type="sibTrans" cxnId="{13A414C6-5A3C-4211-B093-8C2447E7C6D8}">
      <dgm:prSet/>
      <dgm:spPr/>
      <dgm:t>
        <a:bodyPr/>
        <a:lstStyle/>
        <a:p>
          <a:endParaRPr lang="en-US"/>
        </a:p>
      </dgm:t>
    </dgm:pt>
    <dgm:pt modelId="{B5568A30-5DEA-40B4-8E7C-9E5AA3009C93}" type="parTrans" cxnId="{13A414C6-5A3C-4211-B093-8C2447E7C6D8}">
      <dgm:prSet/>
      <dgm:spPr/>
      <dgm:t>
        <a:bodyPr/>
        <a:lstStyle/>
        <a:p>
          <a:endParaRPr lang="en-US"/>
        </a:p>
      </dgm:t>
    </dgm:pt>
    <dgm:pt modelId="{1D676D93-0FC7-4A3E-86D9-086877255B9D}" type="pres">
      <dgm:prSet presAssocID="{05C80795-00A6-4400-92C9-41D05CC48FEA}" presName="Name0" presStyleCnt="0">
        <dgm:presLayoutVars>
          <dgm:dir/>
          <dgm:resizeHandles val="exact"/>
        </dgm:presLayoutVars>
      </dgm:prSet>
      <dgm:spPr/>
    </dgm:pt>
    <dgm:pt modelId="{0AA9A2A3-2C68-4463-9815-C6323A7B61CF}" type="pres">
      <dgm:prSet presAssocID="{274A80B9-BA49-46C0-9E9C-250AFA1BE8AB}" presName="parAndChTx" presStyleLbl="node1" presStyleIdx="0" presStyleCnt="5" custScaleY="224308" custLinFactNeighborX="7292" custLinFactNeighborY="0">
        <dgm:presLayoutVars>
          <dgm:bulletEnabled val="1"/>
        </dgm:presLayoutVars>
      </dgm:prSet>
      <dgm:spPr/>
    </dgm:pt>
    <dgm:pt modelId="{4707E767-6209-4A71-A813-632B9680EC9D}" type="pres">
      <dgm:prSet presAssocID="{053E0588-25E1-40BC-B9ED-5CF25CDFB77B}" presName="parAndChSpace" presStyleCnt="0"/>
      <dgm:spPr/>
    </dgm:pt>
    <dgm:pt modelId="{1FB47F8D-7558-4BFF-A818-D50C2890EFAB}" type="pres">
      <dgm:prSet presAssocID="{F2E7D6C6-3220-4942-B158-0601B4D2D885}" presName="parAndChTx" presStyleLbl="node1" presStyleIdx="1" presStyleCnt="5" custScaleY="221517">
        <dgm:presLayoutVars>
          <dgm:bulletEnabled val="1"/>
        </dgm:presLayoutVars>
      </dgm:prSet>
      <dgm:spPr/>
    </dgm:pt>
    <dgm:pt modelId="{97AD0A46-ED22-43D4-BFCB-12B8510257DB}" type="pres">
      <dgm:prSet presAssocID="{DFF54015-6D5F-49F7-88F8-AF1ACCBBB3DB}" presName="parAndChSpace" presStyleCnt="0"/>
      <dgm:spPr/>
    </dgm:pt>
    <dgm:pt modelId="{501693F2-360F-4198-AF19-CDB94D836A70}" type="pres">
      <dgm:prSet presAssocID="{A29AE832-5969-4201-81EE-A672F94CACE8}" presName="parAndChTx" presStyleLbl="node1" presStyleIdx="2" presStyleCnt="5" custScaleY="224308">
        <dgm:presLayoutVars>
          <dgm:bulletEnabled val="1"/>
        </dgm:presLayoutVars>
      </dgm:prSet>
      <dgm:spPr/>
    </dgm:pt>
    <dgm:pt modelId="{97E2E1E5-9C58-4224-B2FC-FE8E6D8CC89A}" type="pres">
      <dgm:prSet presAssocID="{750403E1-6D24-40B3-81B3-D3E1C2115FC2}" presName="parAndChSpace" presStyleCnt="0"/>
      <dgm:spPr/>
    </dgm:pt>
    <dgm:pt modelId="{C3099EE9-8744-4D13-B244-D7F2C8B4FCD6}" type="pres">
      <dgm:prSet presAssocID="{E078ED63-F99E-43E2-822F-92AE6607CAA1}" presName="parAndChTx" presStyleLbl="node1" presStyleIdx="3" presStyleCnt="5" custScaleY="224308">
        <dgm:presLayoutVars>
          <dgm:bulletEnabled val="1"/>
        </dgm:presLayoutVars>
      </dgm:prSet>
      <dgm:spPr/>
    </dgm:pt>
    <dgm:pt modelId="{190C7C84-F999-49AC-ADCA-E42D4890C0DE}" type="pres">
      <dgm:prSet presAssocID="{9CBDE071-5033-4C58-B999-A79E60A0F13E}" presName="parAndChSpace" presStyleCnt="0"/>
      <dgm:spPr/>
    </dgm:pt>
    <dgm:pt modelId="{28A8DD76-5478-484A-A324-51FAC9A85679}" type="pres">
      <dgm:prSet presAssocID="{57932C50-F6E2-4C30-8691-2951AE529080}" presName="parAndChTx" presStyleLbl="node1" presStyleIdx="4" presStyleCnt="5" custScaleY="224308">
        <dgm:presLayoutVars>
          <dgm:bulletEnabled val="1"/>
        </dgm:presLayoutVars>
      </dgm:prSet>
      <dgm:spPr/>
    </dgm:pt>
  </dgm:ptLst>
  <dgm:cxnLst>
    <dgm:cxn modelId="{B6991503-0F3B-48AE-AC2B-9D83AF35C429}" type="presOf" srcId="{E078ED63-F99E-43E2-822F-92AE6607CAA1}" destId="{C3099EE9-8744-4D13-B244-D7F2C8B4FCD6}" srcOrd="0" destOrd="0" presId="urn:microsoft.com/office/officeart/2005/8/layout/hChevron3"/>
    <dgm:cxn modelId="{6737290D-5DAA-4A19-A522-5A253EB97289}" srcId="{05C80795-00A6-4400-92C9-41D05CC48FEA}" destId="{A29AE832-5969-4201-81EE-A672F94CACE8}" srcOrd="2" destOrd="0" parTransId="{F91C8265-79EB-42A1-B044-56B92A1F9A73}" sibTransId="{750403E1-6D24-40B3-81B3-D3E1C2115FC2}"/>
    <dgm:cxn modelId="{A6903C26-9E8C-4B5B-81C5-4CA2B8D3D880}" type="presOf" srcId="{57932C50-F6E2-4C30-8691-2951AE529080}" destId="{28A8DD76-5478-484A-A324-51FAC9A85679}" srcOrd="0" destOrd="0" presId="urn:microsoft.com/office/officeart/2005/8/layout/hChevron3"/>
    <dgm:cxn modelId="{F10B4A2A-6A3C-4357-B1D0-301D4EAD5437}" type="presOf" srcId="{A29AE832-5969-4201-81EE-A672F94CACE8}" destId="{501693F2-360F-4198-AF19-CDB94D836A70}" srcOrd="0" destOrd="0" presId="urn:microsoft.com/office/officeart/2005/8/layout/hChevron3"/>
    <dgm:cxn modelId="{0CEB722E-39A4-44DE-BBD3-AE796C9A4820}" srcId="{05C80795-00A6-4400-92C9-41D05CC48FEA}" destId="{F2E7D6C6-3220-4942-B158-0601B4D2D885}" srcOrd="1" destOrd="0" parTransId="{21719989-1353-4BF4-B267-C8A60AFF2173}" sibTransId="{DFF54015-6D5F-49F7-88F8-AF1ACCBBB3DB}"/>
    <dgm:cxn modelId="{2D89CE76-DA7A-4759-9E86-8BFB5D935907}" srcId="{A29AE832-5969-4201-81EE-A672F94CACE8}" destId="{DFCC8F81-0ED5-47AE-B3C4-017DB04A1AA6}" srcOrd="0" destOrd="0" parTransId="{307F5803-8B69-4E44-903C-8E4ED95BB2C4}" sibTransId="{EED93BB8-3369-474A-947A-BF54167D79F5}"/>
    <dgm:cxn modelId="{94EE9259-1715-49AA-A072-224BFDFD5AD3}" srcId="{05C80795-00A6-4400-92C9-41D05CC48FEA}" destId="{E078ED63-F99E-43E2-822F-92AE6607CAA1}" srcOrd="3" destOrd="0" parTransId="{DE21709E-8DF8-45F0-A7CA-0685697D7A91}" sibTransId="{9CBDE071-5033-4C58-B999-A79E60A0F13E}"/>
    <dgm:cxn modelId="{69FF6F84-3EE1-4141-AB12-5D75F7EE5003}" type="presOf" srcId="{0B336CEA-DB4F-4F23-B389-9DB7C48505ED}" destId="{501693F2-360F-4198-AF19-CDB94D836A70}" srcOrd="0" destOrd="2" presId="urn:microsoft.com/office/officeart/2005/8/layout/hChevron3"/>
    <dgm:cxn modelId="{DE4AE09F-9C2F-4505-AB48-16F612E4F6C3}" srcId="{05C80795-00A6-4400-92C9-41D05CC48FEA}" destId="{57932C50-F6E2-4C30-8691-2951AE529080}" srcOrd="4" destOrd="0" parTransId="{E5F95EE9-9DE1-4FA2-B26F-FA9C0066D2FA}" sibTransId="{D8E18FF8-8AE0-4F22-B6C8-78F52A01834F}"/>
    <dgm:cxn modelId="{5B764EB4-3667-450E-B506-F57C8432F4C1}" type="presOf" srcId="{DFCC8F81-0ED5-47AE-B3C4-017DB04A1AA6}" destId="{501693F2-360F-4198-AF19-CDB94D836A70}" srcOrd="0" destOrd="1" presId="urn:microsoft.com/office/officeart/2005/8/layout/hChevron3"/>
    <dgm:cxn modelId="{13A414C6-5A3C-4211-B093-8C2447E7C6D8}" srcId="{A29AE832-5969-4201-81EE-A672F94CACE8}" destId="{0B336CEA-DB4F-4F23-B389-9DB7C48505ED}" srcOrd="1" destOrd="0" parTransId="{B5568A30-5DEA-40B4-8E7C-9E5AA3009C93}" sibTransId="{442D0BD5-9DDD-4631-9698-7AA7FACCB965}"/>
    <dgm:cxn modelId="{D05430DC-7B85-4956-91D0-3DE718CEC70E}" type="presOf" srcId="{274A80B9-BA49-46C0-9E9C-250AFA1BE8AB}" destId="{0AA9A2A3-2C68-4463-9815-C6323A7B61CF}" srcOrd="0" destOrd="0" presId="urn:microsoft.com/office/officeart/2005/8/layout/hChevron3"/>
    <dgm:cxn modelId="{16826EE0-EB35-4839-8553-0C30415A7B5A}" type="presOf" srcId="{F2E7D6C6-3220-4942-B158-0601B4D2D885}" destId="{1FB47F8D-7558-4BFF-A818-D50C2890EFAB}" srcOrd="0" destOrd="0" presId="urn:microsoft.com/office/officeart/2005/8/layout/hChevron3"/>
    <dgm:cxn modelId="{361DB2F2-AD1E-4FCE-A0F1-71F70DEB4260}" type="presOf" srcId="{05C80795-00A6-4400-92C9-41D05CC48FEA}" destId="{1D676D93-0FC7-4A3E-86D9-086877255B9D}" srcOrd="0" destOrd="0" presId="urn:microsoft.com/office/officeart/2005/8/layout/hChevron3"/>
    <dgm:cxn modelId="{6DDDEEF9-4B64-46BF-95AC-D1EAB14C4AB3}" srcId="{05C80795-00A6-4400-92C9-41D05CC48FEA}" destId="{274A80B9-BA49-46C0-9E9C-250AFA1BE8AB}" srcOrd="0" destOrd="0" parTransId="{7E98C8E0-8D60-424B-81EB-9E296CB34F8B}" sibTransId="{053E0588-25E1-40BC-B9ED-5CF25CDFB77B}"/>
    <dgm:cxn modelId="{5444DDC3-6CFA-4816-BB68-EC4E82FC5407}" type="presParOf" srcId="{1D676D93-0FC7-4A3E-86D9-086877255B9D}" destId="{0AA9A2A3-2C68-4463-9815-C6323A7B61CF}" srcOrd="0" destOrd="0" presId="urn:microsoft.com/office/officeart/2005/8/layout/hChevron3"/>
    <dgm:cxn modelId="{0F2B4D33-7F70-4D60-AB31-056201ECE743}" type="presParOf" srcId="{1D676D93-0FC7-4A3E-86D9-086877255B9D}" destId="{4707E767-6209-4A71-A813-632B9680EC9D}" srcOrd="1" destOrd="0" presId="urn:microsoft.com/office/officeart/2005/8/layout/hChevron3"/>
    <dgm:cxn modelId="{C219F58F-629A-43C8-B6E3-D4D87200806F}" type="presParOf" srcId="{1D676D93-0FC7-4A3E-86D9-086877255B9D}" destId="{1FB47F8D-7558-4BFF-A818-D50C2890EFAB}" srcOrd="2" destOrd="0" presId="urn:microsoft.com/office/officeart/2005/8/layout/hChevron3"/>
    <dgm:cxn modelId="{DEA9072B-A67F-4349-A913-3F3C8B444693}" type="presParOf" srcId="{1D676D93-0FC7-4A3E-86D9-086877255B9D}" destId="{97AD0A46-ED22-43D4-BFCB-12B8510257DB}" srcOrd="3" destOrd="0" presId="urn:microsoft.com/office/officeart/2005/8/layout/hChevron3"/>
    <dgm:cxn modelId="{08BE1BDD-B045-4706-9671-92DD9842D9D0}" type="presParOf" srcId="{1D676D93-0FC7-4A3E-86D9-086877255B9D}" destId="{501693F2-360F-4198-AF19-CDB94D836A70}" srcOrd="4" destOrd="0" presId="urn:microsoft.com/office/officeart/2005/8/layout/hChevron3"/>
    <dgm:cxn modelId="{EBC4BB99-174B-49F7-8234-8018688DB8E3}" type="presParOf" srcId="{1D676D93-0FC7-4A3E-86D9-086877255B9D}" destId="{97E2E1E5-9C58-4224-B2FC-FE8E6D8CC89A}" srcOrd="5" destOrd="0" presId="urn:microsoft.com/office/officeart/2005/8/layout/hChevron3"/>
    <dgm:cxn modelId="{C2922EF4-368A-4642-AD73-44C6F1E59053}" type="presParOf" srcId="{1D676D93-0FC7-4A3E-86D9-086877255B9D}" destId="{C3099EE9-8744-4D13-B244-D7F2C8B4FCD6}" srcOrd="6" destOrd="0" presId="urn:microsoft.com/office/officeart/2005/8/layout/hChevron3"/>
    <dgm:cxn modelId="{B6F54254-94D1-48F8-A96F-A7E66C3045B0}" type="presParOf" srcId="{1D676D93-0FC7-4A3E-86D9-086877255B9D}" destId="{190C7C84-F999-49AC-ADCA-E42D4890C0DE}" srcOrd="7" destOrd="0" presId="urn:microsoft.com/office/officeart/2005/8/layout/hChevron3"/>
    <dgm:cxn modelId="{47CFDC23-C202-47AF-85E2-0C81D8E1887C}" type="presParOf" srcId="{1D676D93-0FC7-4A3E-86D9-086877255B9D}" destId="{28A8DD76-5478-484A-A324-51FAC9A85679}"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C8C411-099D-4FDA-8D3B-696661406EE6}"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7AA13993-E647-4F24-8B68-D5A5950108BE}">
      <dgm:prSet/>
      <dgm:spPr/>
      <dgm:t>
        <a:bodyPr/>
        <a:lstStyle/>
        <a:p>
          <a:r>
            <a:rPr lang="en-US" dirty="0">
              <a:solidFill>
                <a:schemeClr val="tx1"/>
              </a:solidFill>
            </a:rPr>
            <a:t>Go to BVCI with SSN to find the claim number(s) pertaining to the FS IPV.</a:t>
          </a:r>
        </a:p>
      </dgm:t>
    </dgm:pt>
    <dgm:pt modelId="{D9F32D43-0D6E-4324-B21C-726B6FC74ABC}" type="parTrans" cxnId="{3A6CD4E7-496E-40CF-B431-3AD7F6EED9A4}">
      <dgm:prSet/>
      <dgm:spPr/>
      <dgm:t>
        <a:bodyPr/>
        <a:lstStyle/>
        <a:p>
          <a:endParaRPr lang="en-US"/>
        </a:p>
      </dgm:t>
    </dgm:pt>
    <dgm:pt modelId="{C931369E-A9B2-49FB-B7C7-80DAF8FCAD74}" type="sibTrans" cxnId="{3A6CD4E7-496E-40CF-B431-3AD7F6EED9A4}">
      <dgm:prSet phldrT="1" phldr="0"/>
      <dgm:spPr/>
      <dgm:t>
        <a:bodyPr/>
        <a:lstStyle/>
        <a:p>
          <a:r>
            <a:rPr lang="en-US"/>
            <a:t>1</a:t>
          </a:r>
          <a:endParaRPr lang="en-US" dirty="0"/>
        </a:p>
      </dgm:t>
    </dgm:pt>
    <dgm:pt modelId="{7707CBE4-7DC6-47DD-9171-6B5D33C36C31}">
      <dgm:prSet/>
      <dgm:spPr/>
      <dgm:t>
        <a:bodyPr/>
        <a:lstStyle/>
        <a:p>
          <a:r>
            <a:rPr lang="en-US" dirty="0">
              <a:solidFill>
                <a:schemeClr val="tx1"/>
              </a:solidFill>
            </a:rPr>
            <a:t>Go to BVCL with each of the FS claims the IPV goes with. Change the ‘Error Type’ to IV for each claim.  </a:t>
          </a:r>
        </a:p>
      </dgm:t>
    </dgm:pt>
    <dgm:pt modelId="{C702AD89-6DD6-44E1-9065-F83B8E17D158}" type="parTrans" cxnId="{0B5E0087-44FA-4D1C-9923-D3301EA73F93}">
      <dgm:prSet/>
      <dgm:spPr/>
      <dgm:t>
        <a:bodyPr/>
        <a:lstStyle/>
        <a:p>
          <a:endParaRPr lang="en-US"/>
        </a:p>
      </dgm:t>
    </dgm:pt>
    <dgm:pt modelId="{84EDC04B-B676-4529-9A1F-04F8C29FE9D7}" type="sibTrans" cxnId="{0B5E0087-44FA-4D1C-9923-D3301EA73F93}">
      <dgm:prSet phldrT="2" phldr="0"/>
      <dgm:spPr/>
      <dgm:t>
        <a:bodyPr/>
        <a:lstStyle/>
        <a:p>
          <a:r>
            <a:rPr lang="en-US"/>
            <a:t>2</a:t>
          </a:r>
          <a:endParaRPr lang="en-US" dirty="0"/>
        </a:p>
      </dgm:t>
    </dgm:pt>
    <dgm:pt modelId="{1E71F93D-67A8-4EA7-9FDD-7A5C728419E2}">
      <dgm:prSet/>
      <dgm:spPr/>
      <dgm:t>
        <a:bodyPr/>
        <a:lstStyle/>
        <a:p>
          <a:r>
            <a:rPr lang="en-US" dirty="0">
              <a:solidFill>
                <a:schemeClr val="tx1"/>
              </a:solidFill>
            </a:rPr>
            <a:t>In CWW, enter the case number. Under Individual Non-Financial, go to the FS IPV sanction screen. </a:t>
          </a:r>
        </a:p>
      </dgm:t>
    </dgm:pt>
    <dgm:pt modelId="{4C7ECAB9-AE7B-47ED-A5C8-2F69FDEAF1D2}" type="parTrans" cxnId="{B03A8D0E-14B2-4204-BFE4-2861666187C2}">
      <dgm:prSet/>
      <dgm:spPr/>
      <dgm:t>
        <a:bodyPr/>
        <a:lstStyle/>
        <a:p>
          <a:endParaRPr lang="en-US"/>
        </a:p>
      </dgm:t>
    </dgm:pt>
    <dgm:pt modelId="{5FCEC8EA-6776-4DE7-ADF3-47F8EEA5208B}" type="sibTrans" cxnId="{B03A8D0E-14B2-4204-BFE4-2861666187C2}">
      <dgm:prSet phldrT="3" phldr="0"/>
      <dgm:spPr/>
      <dgm:t>
        <a:bodyPr/>
        <a:lstStyle/>
        <a:p>
          <a:r>
            <a:rPr lang="en-US"/>
            <a:t>3</a:t>
          </a:r>
          <a:endParaRPr lang="en-US" dirty="0"/>
        </a:p>
      </dgm:t>
    </dgm:pt>
    <dgm:pt modelId="{0C0C0D09-5D6D-4396-BC85-975DC996B950}">
      <dgm:prSet/>
      <dgm:spPr/>
      <dgm:t>
        <a:bodyPr/>
        <a:lstStyle/>
        <a:p>
          <a:r>
            <a:rPr lang="en-US" dirty="0">
              <a:solidFill>
                <a:schemeClr val="tx1"/>
              </a:solidFill>
            </a:rPr>
            <a:t>Enter the Intentional Program Violation Number (1, 2, or 3).</a:t>
          </a:r>
        </a:p>
        <a:p>
          <a:r>
            <a:rPr lang="en-US" dirty="0">
              <a:solidFill>
                <a:schemeClr val="tx1"/>
              </a:solidFill>
            </a:rPr>
            <a:t> Enter the Type of Offense Code as “F1” (F2, F3) to correspond with the sanction number.</a:t>
          </a:r>
        </a:p>
      </dgm:t>
    </dgm:pt>
    <dgm:pt modelId="{9A4C5FC8-C845-4981-9517-29A82445F02B}" type="parTrans" cxnId="{0314A8DC-C865-4EDB-B152-5503AF9AE8C2}">
      <dgm:prSet/>
      <dgm:spPr/>
      <dgm:t>
        <a:bodyPr/>
        <a:lstStyle/>
        <a:p>
          <a:endParaRPr lang="en-US"/>
        </a:p>
      </dgm:t>
    </dgm:pt>
    <dgm:pt modelId="{88B99100-2DFB-4940-B3AC-DB4A9A7A1EE7}" type="sibTrans" cxnId="{0314A8DC-C865-4EDB-B152-5503AF9AE8C2}">
      <dgm:prSet phldrT="4" phldr="0"/>
      <dgm:spPr/>
      <dgm:t>
        <a:bodyPr/>
        <a:lstStyle/>
        <a:p>
          <a:r>
            <a:rPr lang="en-US"/>
            <a:t>4</a:t>
          </a:r>
          <a:endParaRPr lang="en-US" dirty="0"/>
        </a:p>
      </dgm:t>
    </dgm:pt>
    <dgm:pt modelId="{FA4A2DC8-78EA-462F-BA41-38139DE4FE1C}">
      <dgm:prSet/>
      <dgm:spPr/>
      <dgm:t>
        <a:bodyPr/>
        <a:lstStyle/>
        <a:p>
          <a:r>
            <a:rPr lang="en-US" dirty="0">
              <a:solidFill>
                <a:schemeClr val="tx1"/>
              </a:solidFill>
            </a:rPr>
            <a:t>Enter the Decision Date (the date the signed Disqualification Consent Agreement Form or court decision was received).</a:t>
          </a:r>
        </a:p>
      </dgm:t>
    </dgm:pt>
    <dgm:pt modelId="{A3F42E92-F001-4B72-B595-4C9E60171CDA}" type="parTrans" cxnId="{183522E2-457B-4C85-852E-03056D57C70E}">
      <dgm:prSet/>
      <dgm:spPr/>
      <dgm:t>
        <a:bodyPr/>
        <a:lstStyle/>
        <a:p>
          <a:endParaRPr lang="en-US"/>
        </a:p>
      </dgm:t>
    </dgm:pt>
    <dgm:pt modelId="{F19BAA92-0878-4AE2-903F-AF4DE3E9F7BD}" type="sibTrans" cxnId="{183522E2-457B-4C85-852E-03056D57C70E}">
      <dgm:prSet phldrT="5" phldr="0"/>
      <dgm:spPr/>
      <dgm:t>
        <a:bodyPr/>
        <a:lstStyle/>
        <a:p>
          <a:r>
            <a:rPr lang="en-US"/>
            <a:t>5</a:t>
          </a:r>
        </a:p>
      </dgm:t>
    </dgm:pt>
    <dgm:pt modelId="{9467B799-078C-4AC6-9428-A2DCBA6A2BB7}">
      <dgm:prSet/>
      <dgm:spPr/>
      <dgm:t>
        <a:bodyPr/>
        <a:lstStyle/>
        <a:p>
          <a:r>
            <a:rPr lang="en-US" dirty="0">
              <a:solidFill>
                <a:schemeClr val="tx1"/>
              </a:solidFill>
            </a:rPr>
            <a:t>At the bottom of the page, click the box reading “Load List of BRITS Referrals”.  A list of all BRITS referrals and claims will appear.</a:t>
          </a:r>
        </a:p>
      </dgm:t>
    </dgm:pt>
    <dgm:pt modelId="{D35BCA5C-402B-4737-ACAE-9E28F27AE715}" type="parTrans" cxnId="{4CEE9F3B-22D2-4F58-8214-82E6A2D03B72}">
      <dgm:prSet/>
      <dgm:spPr/>
      <dgm:t>
        <a:bodyPr/>
        <a:lstStyle/>
        <a:p>
          <a:endParaRPr lang="en-US"/>
        </a:p>
      </dgm:t>
    </dgm:pt>
    <dgm:pt modelId="{2B8C8CF4-C7AD-423D-92DD-857E2CAF9AFA}" type="sibTrans" cxnId="{4CEE9F3B-22D2-4F58-8214-82E6A2D03B72}">
      <dgm:prSet phldrT="6" phldr="0"/>
      <dgm:spPr/>
      <dgm:t>
        <a:bodyPr/>
        <a:lstStyle/>
        <a:p>
          <a:r>
            <a:rPr lang="en-US"/>
            <a:t>6</a:t>
          </a:r>
        </a:p>
      </dgm:t>
    </dgm:pt>
    <dgm:pt modelId="{83182A75-6AE5-44E0-A1A2-8F00A28311D6}">
      <dgm:prSet/>
      <dgm:spPr/>
      <dgm:t>
        <a:bodyPr/>
        <a:lstStyle/>
        <a:p>
          <a:r>
            <a:rPr lang="en-US" dirty="0">
              <a:solidFill>
                <a:schemeClr val="tx1"/>
              </a:solidFill>
            </a:rPr>
            <a:t>Check the box next to the BRITS#/FS claim(s) that go with this IPV. The error type must be Fraud to link the claim. Press Next.</a:t>
          </a:r>
        </a:p>
      </dgm:t>
    </dgm:pt>
    <dgm:pt modelId="{81CCF047-3D50-485A-A8A0-7D81CBCCC3EF}" type="parTrans" cxnId="{167B8492-3362-47C6-BE36-11A92E7E43F0}">
      <dgm:prSet/>
      <dgm:spPr/>
      <dgm:t>
        <a:bodyPr/>
        <a:lstStyle/>
        <a:p>
          <a:endParaRPr lang="en-US"/>
        </a:p>
      </dgm:t>
    </dgm:pt>
    <dgm:pt modelId="{B4FCEC1C-01C0-42B5-B334-A4AD8CCFE6F4}" type="sibTrans" cxnId="{167B8492-3362-47C6-BE36-11A92E7E43F0}">
      <dgm:prSet phldrT="7" phldr="0"/>
      <dgm:spPr/>
      <dgm:t>
        <a:bodyPr/>
        <a:lstStyle/>
        <a:p>
          <a:r>
            <a:rPr lang="en-US"/>
            <a:t>7</a:t>
          </a:r>
        </a:p>
      </dgm:t>
    </dgm:pt>
    <dgm:pt modelId="{1BADEC54-18DA-4348-B9B6-4A5D327EB456}">
      <dgm:prSet/>
      <dgm:spPr/>
      <dgm:t>
        <a:bodyPr/>
        <a:lstStyle/>
        <a:p>
          <a:r>
            <a:rPr lang="en-US" dirty="0">
              <a:solidFill>
                <a:schemeClr val="tx1"/>
              </a:solidFill>
            </a:rPr>
            <a:t>Enter case comments, for example: An ADH decision of sustained received 02/13/24.   FS IPV #1 keyed today eff. 03/1/24 for 12 months. Goes with FS claim 0900xxxxxx.</a:t>
          </a:r>
        </a:p>
      </dgm:t>
    </dgm:pt>
    <dgm:pt modelId="{02F0172A-75D4-44BA-AF39-A7FC392BB89D}" type="parTrans" cxnId="{FE6CCFFF-9626-426E-AE5A-F3115C692053}">
      <dgm:prSet/>
      <dgm:spPr/>
      <dgm:t>
        <a:bodyPr/>
        <a:lstStyle/>
        <a:p>
          <a:endParaRPr lang="en-US"/>
        </a:p>
      </dgm:t>
    </dgm:pt>
    <dgm:pt modelId="{4E51CA1D-DE31-4FDC-B62F-979F5C5A3B2B}" type="sibTrans" cxnId="{FE6CCFFF-9626-426E-AE5A-F3115C692053}">
      <dgm:prSet phldrT="8" phldr="0"/>
      <dgm:spPr/>
      <dgm:t>
        <a:bodyPr/>
        <a:lstStyle/>
        <a:p>
          <a:r>
            <a:rPr lang="en-US"/>
            <a:t>8</a:t>
          </a:r>
        </a:p>
      </dgm:t>
    </dgm:pt>
    <dgm:pt modelId="{8FC46BAC-E71A-47AD-B401-D07796E30225}">
      <dgm:prSet/>
      <dgm:spPr/>
      <dgm:t>
        <a:bodyPr/>
        <a:lstStyle/>
        <a:p>
          <a:r>
            <a:rPr lang="en-US" dirty="0">
              <a:solidFill>
                <a:schemeClr val="tx1"/>
              </a:solidFill>
            </a:rPr>
            <a:t>The Sanction Duration in Months and Sanction Begin Date will auto populate once you enter off the screen. </a:t>
          </a:r>
        </a:p>
      </dgm:t>
    </dgm:pt>
    <dgm:pt modelId="{DB369EF0-6981-466F-8EFB-0CAA6265BD00}" type="parTrans" cxnId="{DE76DD0D-15CD-44B0-8822-C9CABDFB873D}">
      <dgm:prSet/>
      <dgm:spPr/>
      <dgm:t>
        <a:bodyPr/>
        <a:lstStyle/>
        <a:p>
          <a:endParaRPr lang="en-US"/>
        </a:p>
      </dgm:t>
    </dgm:pt>
    <dgm:pt modelId="{C75C6073-9A16-4A18-95FA-4127D8F4112D}" type="sibTrans" cxnId="{DE76DD0D-15CD-44B0-8822-C9CABDFB873D}">
      <dgm:prSet phldrT="9" phldr="0"/>
      <dgm:spPr/>
      <dgm:t>
        <a:bodyPr/>
        <a:lstStyle/>
        <a:p>
          <a:r>
            <a:rPr lang="en-US"/>
            <a:t>9</a:t>
          </a:r>
        </a:p>
      </dgm:t>
    </dgm:pt>
    <dgm:pt modelId="{9A459D35-1156-485A-ACAD-C2F909447F04}">
      <dgm:prSet/>
      <dgm:spPr/>
      <dgm:t>
        <a:bodyPr/>
        <a:lstStyle/>
        <a:p>
          <a:r>
            <a:rPr lang="en-US" b="1" dirty="0">
              <a:solidFill>
                <a:schemeClr val="tx1"/>
              </a:solidFill>
            </a:rPr>
            <a:t>See next page for example.</a:t>
          </a:r>
          <a:endParaRPr lang="en-US" dirty="0">
            <a:solidFill>
              <a:schemeClr val="tx1"/>
            </a:solidFill>
          </a:endParaRPr>
        </a:p>
      </dgm:t>
    </dgm:pt>
    <dgm:pt modelId="{8D7AAADA-B741-40FA-9C27-1682AF06A10E}" type="parTrans" cxnId="{A4DE599A-17A3-4DC8-9403-2E32E96113BF}">
      <dgm:prSet/>
      <dgm:spPr/>
      <dgm:t>
        <a:bodyPr/>
        <a:lstStyle/>
        <a:p>
          <a:endParaRPr lang="en-US"/>
        </a:p>
      </dgm:t>
    </dgm:pt>
    <dgm:pt modelId="{9E3F95DB-2226-4CC9-AEB9-0F39F206F5BE}" type="sibTrans" cxnId="{A4DE599A-17A3-4DC8-9403-2E32E96113BF}">
      <dgm:prSet phldrT="10" phldr="0"/>
      <dgm:spPr/>
      <dgm:t>
        <a:bodyPr/>
        <a:lstStyle/>
        <a:p>
          <a:endParaRPr lang="en-US"/>
        </a:p>
      </dgm:t>
    </dgm:pt>
    <dgm:pt modelId="{83D54F4D-B45B-4229-AE73-E770D284A39C}" type="pres">
      <dgm:prSet presAssocID="{FDC8C411-099D-4FDA-8D3B-696661406EE6}" presName="Name0" presStyleCnt="0">
        <dgm:presLayoutVars>
          <dgm:dir/>
          <dgm:resizeHandles val="exact"/>
        </dgm:presLayoutVars>
      </dgm:prSet>
      <dgm:spPr/>
    </dgm:pt>
    <dgm:pt modelId="{5D80D2FB-EFD9-4BC9-B897-802AB0A7893F}" type="pres">
      <dgm:prSet presAssocID="{7AA13993-E647-4F24-8B68-D5A5950108BE}" presName="node" presStyleLbl="node1" presStyleIdx="0" presStyleCnt="10">
        <dgm:presLayoutVars>
          <dgm:bulletEnabled val="1"/>
        </dgm:presLayoutVars>
      </dgm:prSet>
      <dgm:spPr/>
    </dgm:pt>
    <dgm:pt modelId="{72D2D91E-9D0D-429C-960B-AEE551E1BB2C}" type="pres">
      <dgm:prSet presAssocID="{C931369E-A9B2-49FB-B7C7-80DAF8FCAD74}" presName="sibTrans" presStyleLbl="sibTrans1D1" presStyleIdx="0" presStyleCnt="9"/>
      <dgm:spPr/>
    </dgm:pt>
    <dgm:pt modelId="{7D834129-5F89-482A-911C-351716A915DE}" type="pres">
      <dgm:prSet presAssocID="{C931369E-A9B2-49FB-B7C7-80DAF8FCAD74}" presName="connectorText" presStyleLbl="sibTrans1D1" presStyleIdx="0" presStyleCnt="9"/>
      <dgm:spPr/>
    </dgm:pt>
    <dgm:pt modelId="{42CD6F64-2208-4474-8D74-1A5994E5B368}" type="pres">
      <dgm:prSet presAssocID="{7707CBE4-7DC6-47DD-9171-6B5D33C36C31}" presName="node" presStyleLbl="node1" presStyleIdx="1" presStyleCnt="10">
        <dgm:presLayoutVars>
          <dgm:bulletEnabled val="1"/>
        </dgm:presLayoutVars>
      </dgm:prSet>
      <dgm:spPr/>
    </dgm:pt>
    <dgm:pt modelId="{DD01AD9D-2641-4E06-8FA3-1EB997E353D0}" type="pres">
      <dgm:prSet presAssocID="{84EDC04B-B676-4529-9A1F-04F8C29FE9D7}" presName="sibTrans" presStyleLbl="sibTrans1D1" presStyleIdx="1" presStyleCnt="9"/>
      <dgm:spPr/>
    </dgm:pt>
    <dgm:pt modelId="{4C1E28C3-6742-4848-9596-67AB7734FE0C}" type="pres">
      <dgm:prSet presAssocID="{84EDC04B-B676-4529-9A1F-04F8C29FE9D7}" presName="connectorText" presStyleLbl="sibTrans1D1" presStyleIdx="1" presStyleCnt="9"/>
      <dgm:spPr/>
    </dgm:pt>
    <dgm:pt modelId="{D2BED957-A4A7-4AB4-8EFB-3547D5B544F8}" type="pres">
      <dgm:prSet presAssocID="{1E71F93D-67A8-4EA7-9FDD-7A5C728419E2}" presName="node" presStyleLbl="node1" presStyleIdx="2" presStyleCnt="10">
        <dgm:presLayoutVars>
          <dgm:bulletEnabled val="1"/>
        </dgm:presLayoutVars>
      </dgm:prSet>
      <dgm:spPr/>
    </dgm:pt>
    <dgm:pt modelId="{95C14A0D-486D-4125-8C90-27D25DF7AE86}" type="pres">
      <dgm:prSet presAssocID="{5FCEC8EA-6776-4DE7-ADF3-47F8EEA5208B}" presName="sibTrans" presStyleLbl="sibTrans1D1" presStyleIdx="2" presStyleCnt="9"/>
      <dgm:spPr/>
    </dgm:pt>
    <dgm:pt modelId="{A843B35E-02B1-42D1-A07C-29B5C6444DAB}" type="pres">
      <dgm:prSet presAssocID="{5FCEC8EA-6776-4DE7-ADF3-47F8EEA5208B}" presName="connectorText" presStyleLbl="sibTrans1D1" presStyleIdx="2" presStyleCnt="9"/>
      <dgm:spPr/>
    </dgm:pt>
    <dgm:pt modelId="{19954383-2126-494F-B3CA-6589F50CF4B1}" type="pres">
      <dgm:prSet presAssocID="{0C0C0D09-5D6D-4396-BC85-975DC996B950}" presName="node" presStyleLbl="node1" presStyleIdx="3" presStyleCnt="10">
        <dgm:presLayoutVars>
          <dgm:bulletEnabled val="1"/>
        </dgm:presLayoutVars>
      </dgm:prSet>
      <dgm:spPr/>
    </dgm:pt>
    <dgm:pt modelId="{E8DDA0AE-CFAA-464E-8498-3FEBB926E94D}" type="pres">
      <dgm:prSet presAssocID="{88B99100-2DFB-4940-B3AC-DB4A9A7A1EE7}" presName="sibTrans" presStyleLbl="sibTrans1D1" presStyleIdx="3" presStyleCnt="9"/>
      <dgm:spPr/>
    </dgm:pt>
    <dgm:pt modelId="{3F275F86-062F-4730-A86B-F5FBD80918D6}" type="pres">
      <dgm:prSet presAssocID="{88B99100-2DFB-4940-B3AC-DB4A9A7A1EE7}" presName="connectorText" presStyleLbl="sibTrans1D1" presStyleIdx="3" presStyleCnt="9"/>
      <dgm:spPr/>
    </dgm:pt>
    <dgm:pt modelId="{C7439335-A8C0-4F8E-A70A-2C9108737C91}" type="pres">
      <dgm:prSet presAssocID="{FA4A2DC8-78EA-462F-BA41-38139DE4FE1C}" presName="node" presStyleLbl="node1" presStyleIdx="4" presStyleCnt="10">
        <dgm:presLayoutVars>
          <dgm:bulletEnabled val="1"/>
        </dgm:presLayoutVars>
      </dgm:prSet>
      <dgm:spPr/>
    </dgm:pt>
    <dgm:pt modelId="{D56A4510-FDE3-43AD-BE48-09A84E5FBFC5}" type="pres">
      <dgm:prSet presAssocID="{F19BAA92-0878-4AE2-903F-AF4DE3E9F7BD}" presName="sibTrans" presStyleLbl="sibTrans1D1" presStyleIdx="4" presStyleCnt="9"/>
      <dgm:spPr/>
    </dgm:pt>
    <dgm:pt modelId="{812E790F-6E12-40BE-AC05-7DD960AA8DA2}" type="pres">
      <dgm:prSet presAssocID="{F19BAA92-0878-4AE2-903F-AF4DE3E9F7BD}" presName="connectorText" presStyleLbl="sibTrans1D1" presStyleIdx="4" presStyleCnt="9"/>
      <dgm:spPr/>
    </dgm:pt>
    <dgm:pt modelId="{74FF2B39-F223-4128-9FA1-BF4C2A8EC8E0}" type="pres">
      <dgm:prSet presAssocID="{9467B799-078C-4AC6-9428-A2DCBA6A2BB7}" presName="node" presStyleLbl="node1" presStyleIdx="5" presStyleCnt="10">
        <dgm:presLayoutVars>
          <dgm:bulletEnabled val="1"/>
        </dgm:presLayoutVars>
      </dgm:prSet>
      <dgm:spPr/>
    </dgm:pt>
    <dgm:pt modelId="{D6A1E344-5192-494A-8D83-A68FF8961A6B}" type="pres">
      <dgm:prSet presAssocID="{2B8C8CF4-C7AD-423D-92DD-857E2CAF9AFA}" presName="sibTrans" presStyleLbl="sibTrans1D1" presStyleIdx="5" presStyleCnt="9"/>
      <dgm:spPr/>
    </dgm:pt>
    <dgm:pt modelId="{FEC4F68A-69FE-4464-8B79-A76FA8DB72FC}" type="pres">
      <dgm:prSet presAssocID="{2B8C8CF4-C7AD-423D-92DD-857E2CAF9AFA}" presName="connectorText" presStyleLbl="sibTrans1D1" presStyleIdx="5" presStyleCnt="9"/>
      <dgm:spPr/>
    </dgm:pt>
    <dgm:pt modelId="{E526836D-5DBE-4435-9E29-D7809744DC86}" type="pres">
      <dgm:prSet presAssocID="{83182A75-6AE5-44E0-A1A2-8F00A28311D6}" presName="node" presStyleLbl="node1" presStyleIdx="6" presStyleCnt="10">
        <dgm:presLayoutVars>
          <dgm:bulletEnabled val="1"/>
        </dgm:presLayoutVars>
      </dgm:prSet>
      <dgm:spPr/>
    </dgm:pt>
    <dgm:pt modelId="{47B49A49-4821-460D-B264-FF3DCD3203D3}" type="pres">
      <dgm:prSet presAssocID="{B4FCEC1C-01C0-42B5-B334-A4AD8CCFE6F4}" presName="sibTrans" presStyleLbl="sibTrans1D1" presStyleIdx="6" presStyleCnt="9"/>
      <dgm:spPr/>
    </dgm:pt>
    <dgm:pt modelId="{D83F8A1E-FAC5-40DC-AAFE-B82E08A9C7D8}" type="pres">
      <dgm:prSet presAssocID="{B4FCEC1C-01C0-42B5-B334-A4AD8CCFE6F4}" presName="connectorText" presStyleLbl="sibTrans1D1" presStyleIdx="6" presStyleCnt="9"/>
      <dgm:spPr/>
    </dgm:pt>
    <dgm:pt modelId="{2BDC1494-E075-4F10-9460-22AD9A928883}" type="pres">
      <dgm:prSet presAssocID="{1BADEC54-18DA-4348-B9B6-4A5D327EB456}" presName="node" presStyleLbl="node1" presStyleIdx="7" presStyleCnt="10">
        <dgm:presLayoutVars>
          <dgm:bulletEnabled val="1"/>
        </dgm:presLayoutVars>
      </dgm:prSet>
      <dgm:spPr/>
    </dgm:pt>
    <dgm:pt modelId="{5547737B-8CFB-4572-AB6C-076D4D4D8F21}" type="pres">
      <dgm:prSet presAssocID="{4E51CA1D-DE31-4FDC-B62F-979F5C5A3B2B}" presName="sibTrans" presStyleLbl="sibTrans1D1" presStyleIdx="7" presStyleCnt="9"/>
      <dgm:spPr/>
    </dgm:pt>
    <dgm:pt modelId="{481B85F7-EAD9-4E72-97B3-CFD9E7B9AAA1}" type="pres">
      <dgm:prSet presAssocID="{4E51CA1D-DE31-4FDC-B62F-979F5C5A3B2B}" presName="connectorText" presStyleLbl="sibTrans1D1" presStyleIdx="7" presStyleCnt="9"/>
      <dgm:spPr/>
    </dgm:pt>
    <dgm:pt modelId="{20AFC748-64BC-4F94-BF3E-F4AC37333DE0}" type="pres">
      <dgm:prSet presAssocID="{8FC46BAC-E71A-47AD-B401-D07796E30225}" presName="node" presStyleLbl="node1" presStyleIdx="8" presStyleCnt="10">
        <dgm:presLayoutVars>
          <dgm:bulletEnabled val="1"/>
        </dgm:presLayoutVars>
      </dgm:prSet>
      <dgm:spPr/>
    </dgm:pt>
    <dgm:pt modelId="{77CFCE60-FF8E-4B0C-8FC2-E35EE23EA3AC}" type="pres">
      <dgm:prSet presAssocID="{C75C6073-9A16-4A18-95FA-4127D8F4112D}" presName="sibTrans" presStyleLbl="sibTrans1D1" presStyleIdx="8" presStyleCnt="9"/>
      <dgm:spPr/>
    </dgm:pt>
    <dgm:pt modelId="{179186DB-2BAE-4F8A-B3FD-5D4B2A12AB41}" type="pres">
      <dgm:prSet presAssocID="{C75C6073-9A16-4A18-95FA-4127D8F4112D}" presName="connectorText" presStyleLbl="sibTrans1D1" presStyleIdx="8" presStyleCnt="9"/>
      <dgm:spPr/>
    </dgm:pt>
    <dgm:pt modelId="{476413B6-02D7-4120-B086-131EC76BDF1E}" type="pres">
      <dgm:prSet presAssocID="{9A459D35-1156-485A-ACAD-C2F909447F04}" presName="node" presStyleLbl="node1" presStyleIdx="9" presStyleCnt="10">
        <dgm:presLayoutVars>
          <dgm:bulletEnabled val="1"/>
        </dgm:presLayoutVars>
      </dgm:prSet>
      <dgm:spPr/>
    </dgm:pt>
  </dgm:ptLst>
  <dgm:cxnLst>
    <dgm:cxn modelId="{54C83F00-A260-4A71-9652-5024794F84CB}" type="presOf" srcId="{C931369E-A9B2-49FB-B7C7-80DAF8FCAD74}" destId="{7D834129-5F89-482A-911C-351716A915DE}" srcOrd="1" destOrd="0" presId="urn:microsoft.com/office/officeart/2016/7/layout/RepeatingBendingProcessNew"/>
    <dgm:cxn modelId="{BE961108-A453-4080-9BA6-376993FD54AB}" type="presOf" srcId="{C75C6073-9A16-4A18-95FA-4127D8F4112D}" destId="{179186DB-2BAE-4F8A-B3FD-5D4B2A12AB41}" srcOrd="1" destOrd="0" presId="urn:microsoft.com/office/officeart/2016/7/layout/RepeatingBendingProcessNew"/>
    <dgm:cxn modelId="{DE76DD0D-15CD-44B0-8822-C9CABDFB873D}" srcId="{FDC8C411-099D-4FDA-8D3B-696661406EE6}" destId="{8FC46BAC-E71A-47AD-B401-D07796E30225}" srcOrd="8" destOrd="0" parTransId="{DB369EF0-6981-466F-8EFB-0CAA6265BD00}" sibTransId="{C75C6073-9A16-4A18-95FA-4127D8F4112D}"/>
    <dgm:cxn modelId="{B03A8D0E-14B2-4204-BFE4-2861666187C2}" srcId="{FDC8C411-099D-4FDA-8D3B-696661406EE6}" destId="{1E71F93D-67A8-4EA7-9FDD-7A5C728419E2}" srcOrd="2" destOrd="0" parTransId="{4C7ECAB9-AE7B-47ED-A5C8-2F69FDEAF1D2}" sibTransId="{5FCEC8EA-6776-4DE7-ADF3-47F8EEA5208B}"/>
    <dgm:cxn modelId="{81958215-3B3E-41B3-84BD-E50F824D5849}" type="presOf" srcId="{1E71F93D-67A8-4EA7-9FDD-7A5C728419E2}" destId="{D2BED957-A4A7-4AB4-8EFB-3547D5B544F8}" srcOrd="0" destOrd="0" presId="urn:microsoft.com/office/officeart/2016/7/layout/RepeatingBendingProcessNew"/>
    <dgm:cxn modelId="{03A4C617-702C-41E2-8EBA-B156A6E7BDAD}" type="presOf" srcId="{84EDC04B-B676-4529-9A1F-04F8C29FE9D7}" destId="{4C1E28C3-6742-4848-9596-67AB7734FE0C}" srcOrd="1" destOrd="0" presId="urn:microsoft.com/office/officeart/2016/7/layout/RepeatingBendingProcessNew"/>
    <dgm:cxn modelId="{D86CCF21-C7E7-4AC8-BACB-8B57E7E7D5E8}" type="presOf" srcId="{7AA13993-E647-4F24-8B68-D5A5950108BE}" destId="{5D80D2FB-EFD9-4BC9-B897-802AB0A7893F}" srcOrd="0" destOrd="0" presId="urn:microsoft.com/office/officeart/2016/7/layout/RepeatingBendingProcessNew"/>
    <dgm:cxn modelId="{C1693A2D-9E43-4BAC-BA1E-EA5BA1AEE5AE}" type="presOf" srcId="{88B99100-2DFB-4940-B3AC-DB4A9A7A1EE7}" destId="{3F275F86-062F-4730-A86B-F5FBD80918D6}" srcOrd="1" destOrd="0" presId="urn:microsoft.com/office/officeart/2016/7/layout/RepeatingBendingProcessNew"/>
    <dgm:cxn modelId="{7EB4442E-17C6-4781-BFFC-58A354F79C98}" type="presOf" srcId="{5FCEC8EA-6776-4DE7-ADF3-47F8EEA5208B}" destId="{A843B35E-02B1-42D1-A07C-29B5C6444DAB}" srcOrd="1" destOrd="0" presId="urn:microsoft.com/office/officeart/2016/7/layout/RepeatingBendingProcessNew"/>
    <dgm:cxn modelId="{44103032-7D45-4C13-A373-8CDCD99FC2BD}" type="presOf" srcId="{FA4A2DC8-78EA-462F-BA41-38139DE4FE1C}" destId="{C7439335-A8C0-4F8E-A70A-2C9108737C91}" srcOrd="0" destOrd="0" presId="urn:microsoft.com/office/officeart/2016/7/layout/RepeatingBendingProcessNew"/>
    <dgm:cxn modelId="{4CEE9F3B-22D2-4F58-8214-82E6A2D03B72}" srcId="{FDC8C411-099D-4FDA-8D3B-696661406EE6}" destId="{9467B799-078C-4AC6-9428-A2DCBA6A2BB7}" srcOrd="5" destOrd="0" parTransId="{D35BCA5C-402B-4737-ACAE-9E28F27AE715}" sibTransId="{2B8C8CF4-C7AD-423D-92DD-857E2CAF9AFA}"/>
    <dgm:cxn modelId="{255EF269-1E47-4277-BA7C-4C773F8F8893}" type="presOf" srcId="{F19BAA92-0878-4AE2-903F-AF4DE3E9F7BD}" destId="{D56A4510-FDE3-43AD-BE48-09A84E5FBFC5}" srcOrd="0" destOrd="0" presId="urn:microsoft.com/office/officeart/2016/7/layout/RepeatingBendingProcessNew"/>
    <dgm:cxn modelId="{F72C2476-86B6-479D-9ED3-F2A4DFDD5085}" type="presOf" srcId="{84EDC04B-B676-4529-9A1F-04F8C29FE9D7}" destId="{DD01AD9D-2641-4E06-8FA3-1EB997E353D0}" srcOrd="0" destOrd="0" presId="urn:microsoft.com/office/officeart/2016/7/layout/RepeatingBendingProcessNew"/>
    <dgm:cxn modelId="{CEB60C78-391C-4038-8FCF-1C751C28E44C}" type="presOf" srcId="{4E51CA1D-DE31-4FDC-B62F-979F5C5A3B2B}" destId="{5547737B-8CFB-4572-AB6C-076D4D4D8F21}" srcOrd="0" destOrd="0" presId="urn:microsoft.com/office/officeart/2016/7/layout/RepeatingBendingProcessNew"/>
    <dgm:cxn modelId="{4FC22258-9C6C-49E0-94F9-F9DF8C59B0D5}" type="presOf" srcId="{83182A75-6AE5-44E0-A1A2-8F00A28311D6}" destId="{E526836D-5DBE-4435-9E29-D7809744DC86}" srcOrd="0" destOrd="0" presId="urn:microsoft.com/office/officeart/2016/7/layout/RepeatingBendingProcessNew"/>
    <dgm:cxn modelId="{CBDD607A-32CE-4DBF-8644-C7B6AC46D834}" type="presOf" srcId="{F19BAA92-0878-4AE2-903F-AF4DE3E9F7BD}" destId="{812E790F-6E12-40BE-AC05-7DD960AA8DA2}" srcOrd="1" destOrd="0" presId="urn:microsoft.com/office/officeart/2016/7/layout/RepeatingBendingProcessNew"/>
    <dgm:cxn modelId="{35E20780-1762-4E15-81CA-60810464B41D}" type="presOf" srcId="{2B8C8CF4-C7AD-423D-92DD-857E2CAF9AFA}" destId="{D6A1E344-5192-494A-8D83-A68FF8961A6B}" srcOrd="0" destOrd="0" presId="urn:microsoft.com/office/officeart/2016/7/layout/RepeatingBendingProcessNew"/>
    <dgm:cxn modelId="{07F40880-A25B-4BF7-94D0-FAB2911C0676}" type="presOf" srcId="{1BADEC54-18DA-4348-B9B6-4A5D327EB456}" destId="{2BDC1494-E075-4F10-9460-22AD9A928883}" srcOrd="0" destOrd="0" presId="urn:microsoft.com/office/officeart/2016/7/layout/RepeatingBendingProcessNew"/>
    <dgm:cxn modelId="{0B5E0087-44FA-4D1C-9923-D3301EA73F93}" srcId="{FDC8C411-099D-4FDA-8D3B-696661406EE6}" destId="{7707CBE4-7DC6-47DD-9171-6B5D33C36C31}" srcOrd="1" destOrd="0" parTransId="{C702AD89-6DD6-44E1-9065-F83B8E17D158}" sibTransId="{84EDC04B-B676-4529-9A1F-04F8C29FE9D7}"/>
    <dgm:cxn modelId="{167B8492-3362-47C6-BE36-11A92E7E43F0}" srcId="{FDC8C411-099D-4FDA-8D3B-696661406EE6}" destId="{83182A75-6AE5-44E0-A1A2-8F00A28311D6}" srcOrd="6" destOrd="0" parTransId="{81CCF047-3D50-485A-A8A0-7D81CBCCC3EF}" sibTransId="{B4FCEC1C-01C0-42B5-B334-A4AD8CCFE6F4}"/>
    <dgm:cxn modelId="{E8E09795-476F-410C-89E0-0AAB4454E893}" type="presOf" srcId="{2B8C8CF4-C7AD-423D-92DD-857E2CAF9AFA}" destId="{FEC4F68A-69FE-4464-8B79-A76FA8DB72FC}" srcOrd="1" destOrd="0" presId="urn:microsoft.com/office/officeart/2016/7/layout/RepeatingBendingProcessNew"/>
    <dgm:cxn modelId="{358CD197-47BD-462F-BFF0-374BA2D387E3}" type="presOf" srcId="{8FC46BAC-E71A-47AD-B401-D07796E30225}" destId="{20AFC748-64BC-4F94-BF3E-F4AC37333DE0}" srcOrd="0" destOrd="0" presId="urn:microsoft.com/office/officeart/2016/7/layout/RepeatingBendingProcessNew"/>
    <dgm:cxn modelId="{A4DE599A-17A3-4DC8-9403-2E32E96113BF}" srcId="{FDC8C411-099D-4FDA-8D3B-696661406EE6}" destId="{9A459D35-1156-485A-ACAD-C2F909447F04}" srcOrd="9" destOrd="0" parTransId="{8D7AAADA-B741-40FA-9C27-1682AF06A10E}" sibTransId="{9E3F95DB-2226-4CC9-AEB9-0F39F206F5BE}"/>
    <dgm:cxn modelId="{76DC309D-4AF9-4D65-B52F-9A3F2D29DEC1}" type="presOf" srcId="{88B99100-2DFB-4940-B3AC-DB4A9A7A1EE7}" destId="{E8DDA0AE-CFAA-464E-8498-3FEBB926E94D}" srcOrd="0" destOrd="0" presId="urn:microsoft.com/office/officeart/2016/7/layout/RepeatingBendingProcessNew"/>
    <dgm:cxn modelId="{728A84A4-1835-4447-9655-36B9E21FC7A7}" type="presOf" srcId="{7707CBE4-7DC6-47DD-9171-6B5D33C36C31}" destId="{42CD6F64-2208-4474-8D74-1A5994E5B368}" srcOrd="0" destOrd="0" presId="urn:microsoft.com/office/officeart/2016/7/layout/RepeatingBendingProcessNew"/>
    <dgm:cxn modelId="{2F1367A5-6979-4662-9C02-1FCB41C8FC54}" type="presOf" srcId="{5FCEC8EA-6776-4DE7-ADF3-47F8EEA5208B}" destId="{95C14A0D-486D-4125-8C90-27D25DF7AE86}" srcOrd="0" destOrd="0" presId="urn:microsoft.com/office/officeart/2016/7/layout/RepeatingBendingProcessNew"/>
    <dgm:cxn modelId="{87ACC1BD-23A4-43C4-9F23-B2A93CD5FE65}" type="presOf" srcId="{B4FCEC1C-01C0-42B5-B334-A4AD8CCFE6F4}" destId="{D83F8A1E-FAC5-40DC-AAFE-B82E08A9C7D8}" srcOrd="1" destOrd="0" presId="urn:microsoft.com/office/officeart/2016/7/layout/RepeatingBendingProcessNew"/>
    <dgm:cxn modelId="{6F3714BE-7F42-4463-A426-54CEDBAE2B03}" type="presOf" srcId="{4E51CA1D-DE31-4FDC-B62F-979F5C5A3B2B}" destId="{481B85F7-EAD9-4E72-97B3-CFD9E7B9AAA1}" srcOrd="1" destOrd="0" presId="urn:microsoft.com/office/officeart/2016/7/layout/RepeatingBendingProcessNew"/>
    <dgm:cxn modelId="{4FE294C7-78FA-4AA9-BD13-746A8331C08E}" type="presOf" srcId="{0C0C0D09-5D6D-4396-BC85-975DC996B950}" destId="{19954383-2126-494F-B3CA-6589F50CF4B1}" srcOrd="0" destOrd="0" presId="urn:microsoft.com/office/officeart/2016/7/layout/RepeatingBendingProcessNew"/>
    <dgm:cxn modelId="{9ACA66CF-5A6C-478A-B579-3A35CB7AF06C}" type="presOf" srcId="{C931369E-A9B2-49FB-B7C7-80DAF8FCAD74}" destId="{72D2D91E-9D0D-429C-960B-AEE551E1BB2C}" srcOrd="0" destOrd="0" presId="urn:microsoft.com/office/officeart/2016/7/layout/RepeatingBendingProcessNew"/>
    <dgm:cxn modelId="{7EF810D0-534E-4161-92BE-FE6942A08426}" type="presOf" srcId="{9467B799-078C-4AC6-9428-A2DCBA6A2BB7}" destId="{74FF2B39-F223-4128-9FA1-BF4C2A8EC8E0}" srcOrd="0" destOrd="0" presId="urn:microsoft.com/office/officeart/2016/7/layout/RepeatingBendingProcessNew"/>
    <dgm:cxn modelId="{804A22D5-6D56-495A-8BD1-90525A050AA3}" type="presOf" srcId="{B4FCEC1C-01C0-42B5-B334-A4AD8CCFE6F4}" destId="{47B49A49-4821-460D-B264-FF3DCD3203D3}" srcOrd="0" destOrd="0" presId="urn:microsoft.com/office/officeart/2016/7/layout/RepeatingBendingProcessNew"/>
    <dgm:cxn modelId="{DB2D9DDA-7400-4887-9BC2-DBEF82EDE050}" type="presOf" srcId="{C75C6073-9A16-4A18-95FA-4127D8F4112D}" destId="{77CFCE60-FF8E-4B0C-8FC2-E35EE23EA3AC}" srcOrd="0" destOrd="0" presId="urn:microsoft.com/office/officeart/2016/7/layout/RepeatingBendingProcessNew"/>
    <dgm:cxn modelId="{0314A8DC-C865-4EDB-B152-5503AF9AE8C2}" srcId="{FDC8C411-099D-4FDA-8D3B-696661406EE6}" destId="{0C0C0D09-5D6D-4396-BC85-975DC996B950}" srcOrd="3" destOrd="0" parTransId="{9A4C5FC8-C845-4981-9517-29A82445F02B}" sibTransId="{88B99100-2DFB-4940-B3AC-DB4A9A7A1EE7}"/>
    <dgm:cxn modelId="{F08D52DD-34DC-4AFB-B727-EB6B8CE9A045}" type="presOf" srcId="{9A459D35-1156-485A-ACAD-C2F909447F04}" destId="{476413B6-02D7-4120-B086-131EC76BDF1E}" srcOrd="0" destOrd="0" presId="urn:microsoft.com/office/officeart/2016/7/layout/RepeatingBendingProcessNew"/>
    <dgm:cxn modelId="{183522E2-457B-4C85-852E-03056D57C70E}" srcId="{FDC8C411-099D-4FDA-8D3B-696661406EE6}" destId="{FA4A2DC8-78EA-462F-BA41-38139DE4FE1C}" srcOrd="4" destOrd="0" parTransId="{A3F42E92-F001-4B72-B595-4C9E60171CDA}" sibTransId="{F19BAA92-0878-4AE2-903F-AF4DE3E9F7BD}"/>
    <dgm:cxn modelId="{3A6CD4E7-496E-40CF-B431-3AD7F6EED9A4}" srcId="{FDC8C411-099D-4FDA-8D3B-696661406EE6}" destId="{7AA13993-E647-4F24-8B68-D5A5950108BE}" srcOrd="0" destOrd="0" parTransId="{D9F32D43-0D6E-4324-B21C-726B6FC74ABC}" sibTransId="{C931369E-A9B2-49FB-B7C7-80DAF8FCAD74}"/>
    <dgm:cxn modelId="{0576F8FE-9943-4226-9097-71F77AEE64F3}" type="presOf" srcId="{FDC8C411-099D-4FDA-8D3B-696661406EE6}" destId="{83D54F4D-B45B-4229-AE73-E770D284A39C}" srcOrd="0" destOrd="0" presId="urn:microsoft.com/office/officeart/2016/7/layout/RepeatingBendingProcessNew"/>
    <dgm:cxn modelId="{FE6CCFFF-9626-426E-AE5A-F3115C692053}" srcId="{FDC8C411-099D-4FDA-8D3B-696661406EE6}" destId="{1BADEC54-18DA-4348-B9B6-4A5D327EB456}" srcOrd="7" destOrd="0" parTransId="{02F0172A-75D4-44BA-AF39-A7FC392BB89D}" sibTransId="{4E51CA1D-DE31-4FDC-B62F-979F5C5A3B2B}"/>
    <dgm:cxn modelId="{75250F67-E941-44E1-A9A7-222813C2B8BA}" type="presParOf" srcId="{83D54F4D-B45B-4229-AE73-E770D284A39C}" destId="{5D80D2FB-EFD9-4BC9-B897-802AB0A7893F}" srcOrd="0" destOrd="0" presId="urn:microsoft.com/office/officeart/2016/7/layout/RepeatingBendingProcessNew"/>
    <dgm:cxn modelId="{55BBFC43-13A1-4936-977A-3567F2A5EAD3}" type="presParOf" srcId="{83D54F4D-B45B-4229-AE73-E770D284A39C}" destId="{72D2D91E-9D0D-429C-960B-AEE551E1BB2C}" srcOrd="1" destOrd="0" presId="urn:microsoft.com/office/officeart/2016/7/layout/RepeatingBendingProcessNew"/>
    <dgm:cxn modelId="{00E6D6B9-96B0-44BC-A83D-85AB41FE3ABF}" type="presParOf" srcId="{72D2D91E-9D0D-429C-960B-AEE551E1BB2C}" destId="{7D834129-5F89-482A-911C-351716A915DE}" srcOrd="0" destOrd="0" presId="urn:microsoft.com/office/officeart/2016/7/layout/RepeatingBendingProcessNew"/>
    <dgm:cxn modelId="{841CCCB5-FFCE-4EE2-B220-3070B2FE319B}" type="presParOf" srcId="{83D54F4D-B45B-4229-AE73-E770D284A39C}" destId="{42CD6F64-2208-4474-8D74-1A5994E5B368}" srcOrd="2" destOrd="0" presId="urn:microsoft.com/office/officeart/2016/7/layout/RepeatingBendingProcessNew"/>
    <dgm:cxn modelId="{5D79A6CC-48B9-4040-9838-5466C6422A15}" type="presParOf" srcId="{83D54F4D-B45B-4229-AE73-E770D284A39C}" destId="{DD01AD9D-2641-4E06-8FA3-1EB997E353D0}" srcOrd="3" destOrd="0" presId="urn:microsoft.com/office/officeart/2016/7/layout/RepeatingBendingProcessNew"/>
    <dgm:cxn modelId="{130ED7A0-A94F-4C65-9BB6-D11DB0DB18E8}" type="presParOf" srcId="{DD01AD9D-2641-4E06-8FA3-1EB997E353D0}" destId="{4C1E28C3-6742-4848-9596-67AB7734FE0C}" srcOrd="0" destOrd="0" presId="urn:microsoft.com/office/officeart/2016/7/layout/RepeatingBendingProcessNew"/>
    <dgm:cxn modelId="{619228E6-5276-4E53-9029-933E8E7FCC68}" type="presParOf" srcId="{83D54F4D-B45B-4229-AE73-E770D284A39C}" destId="{D2BED957-A4A7-4AB4-8EFB-3547D5B544F8}" srcOrd="4" destOrd="0" presId="urn:microsoft.com/office/officeart/2016/7/layout/RepeatingBendingProcessNew"/>
    <dgm:cxn modelId="{497ACB12-DA80-4003-AEAF-C703212C5CC9}" type="presParOf" srcId="{83D54F4D-B45B-4229-AE73-E770D284A39C}" destId="{95C14A0D-486D-4125-8C90-27D25DF7AE86}" srcOrd="5" destOrd="0" presId="urn:microsoft.com/office/officeart/2016/7/layout/RepeatingBendingProcessNew"/>
    <dgm:cxn modelId="{52A6BE07-420D-4DC3-B637-7E352D30AC32}" type="presParOf" srcId="{95C14A0D-486D-4125-8C90-27D25DF7AE86}" destId="{A843B35E-02B1-42D1-A07C-29B5C6444DAB}" srcOrd="0" destOrd="0" presId="urn:microsoft.com/office/officeart/2016/7/layout/RepeatingBendingProcessNew"/>
    <dgm:cxn modelId="{831F0EA2-A251-4746-808C-C77AE99051BE}" type="presParOf" srcId="{83D54F4D-B45B-4229-AE73-E770D284A39C}" destId="{19954383-2126-494F-B3CA-6589F50CF4B1}" srcOrd="6" destOrd="0" presId="urn:microsoft.com/office/officeart/2016/7/layout/RepeatingBendingProcessNew"/>
    <dgm:cxn modelId="{C083668F-D763-47CD-B9AC-FCD5470A59E6}" type="presParOf" srcId="{83D54F4D-B45B-4229-AE73-E770D284A39C}" destId="{E8DDA0AE-CFAA-464E-8498-3FEBB926E94D}" srcOrd="7" destOrd="0" presId="urn:microsoft.com/office/officeart/2016/7/layout/RepeatingBendingProcessNew"/>
    <dgm:cxn modelId="{961C45B2-2E5D-4ED9-AA6B-45AC37351EBD}" type="presParOf" srcId="{E8DDA0AE-CFAA-464E-8498-3FEBB926E94D}" destId="{3F275F86-062F-4730-A86B-F5FBD80918D6}" srcOrd="0" destOrd="0" presId="urn:microsoft.com/office/officeart/2016/7/layout/RepeatingBendingProcessNew"/>
    <dgm:cxn modelId="{83F44130-88ED-4910-8AE8-8724F2D5AC51}" type="presParOf" srcId="{83D54F4D-B45B-4229-AE73-E770D284A39C}" destId="{C7439335-A8C0-4F8E-A70A-2C9108737C91}" srcOrd="8" destOrd="0" presId="urn:microsoft.com/office/officeart/2016/7/layout/RepeatingBendingProcessNew"/>
    <dgm:cxn modelId="{79F41216-8F24-453A-96AD-AC1CC0BDCC12}" type="presParOf" srcId="{83D54F4D-B45B-4229-AE73-E770D284A39C}" destId="{D56A4510-FDE3-43AD-BE48-09A84E5FBFC5}" srcOrd="9" destOrd="0" presId="urn:microsoft.com/office/officeart/2016/7/layout/RepeatingBendingProcessNew"/>
    <dgm:cxn modelId="{74A7B60E-7E8D-4DD1-88B7-5D6BEA260A60}" type="presParOf" srcId="{D56A4510-FDE3-43AD-BE48-09A84E5FBFC5}" destId="{812E790F-6E12-40BE-AC05-7DD960AA8DA2}" srcOrd="0" destOrd="0" presId="urn:microsoft.com/office/officeart/2016/7/layout/RepeatingBendingProcessNew"/>
    <dgm:cxn modelId="{49AD44CB-933D-4BB1-BDCA-7A042A6A0D0C}" type="presParOf" srcId="{83D54F4D-B45B-4229-AE73-E770D284A39C}" destId="{74FF2B39-F223-4128-9FA1-BF4C2A8EC8E0}" srcOrd="10" destOrd="0" presId="urn:microsoft.com/office/officeart/2016/7/layout/RepeatingBendingProcessNew"/>
    <dgm:cxn modelId="{D97A2D75-AC05-4102-B889-CB0D2C3E4C3E}" type="presParOf" srcId="{83D54F4D-B45B-4229-AE73-E770D284A39C}" destId="{D6A1E344-5192-494A-8D83-A68FF8961A6B}" srcOrd="11" destOrd="0" presId="urn:microsoft.com/office/officeart/2016/7/layout/RepeatingBendingProcessNew"/>
    <dgm:cxn modelId="{0CC897F0-3AD7-4226-A7A5-98AC1D37D5AC}" type="presParOf" srcId="{D6A1E344-5192-494A-8D83-A68FF8961A6B}" destId="{FEC4F68A-69FE-4464-8B79-A76FA8DB72FC}" srcOrd="0" destOrd="0" presId="urn:microsoft.com/office/officeart/2016/7/layout/RepeatingBendingProcessNew"/>
    <dgm:cxn modelId="{A701D54C-B254-4AD7-9BFA-1DE6B21C052C}" type="presParOf" srcId="{83D54F4D-B45B-4229-AE73-E770D284A39C}" destId="{E526836D-5DBE-4435-9E29-D7809744DC86}" srcOrd="12" destOrd="0" presId="urn:microsoft.com/office/officeart/2016/7/layout/RepeatingBendingProcessNew"/>
    <dgm:cxn modelId="{E2342BD6-4BAE-440F-A935-7FCA2D134147}" type="presParOf" srcId="{83D54F4D-B45B-4229-AE73-E770D284A39C}" destId="{47B49A49-4821-460D-B264-FF3DCD3203D3}" srcOrd="13" destOrd="0" presId="urn:microsoft.com/office/officeart/2016/7/layout/RepeatingBendingProcessNew"/>
    <dgm:cxn modelId="{563EA925-18CC-4AC7-B8AF-435E947EAE0E}" type="presParOf" srcId="{47B49A49-4821-460D-B264-FF3DCD3203D3}" destId="{D83F8A1E-FAC5-40DC-AAFE-B82E08A9C7D8}" srcOrd="0" destOrd="0" presId="urn:microsoft.com/office/officeart/2016/7/layout/RepeatingBendingProcessNew"/>
    <dgm:cxn modelId="{D212FAB4-2BCF-44D5-A1CB-4D6670704B8F}" type="presParOf" srcId="{83D54F4D-B45B-4229-AE73-E770D284A39C}" destId="{2BDC1494-E075-4F10-9460-22AD9A928883}" srcOrd="14" destOrd="0" presId="urn:microsoft.com/office/officeart/2016/7/layout/RepeatingBendingProcessNew"/>
    <dgm:cxn modelId="{85EDBFB3-B35A-42D7-81B3-9C58548EE26D}" type="presParOf" srcId="{83D54F4D-B45B-4229-AE73-E770D284A39C}" destId="{5547737B-8CFB-4572-AB6C-076D4D4D8F21}" srcOrd="15" destOrd="0" presId="urn:microsoft.com/office/officeart/2016/7/layout/RepeatingBendingProcessNew"/>
    <dgm:cxn modelId="{60B7F386-C1E3-4A83-B406-53821EC035EE}" type="presParOf" srcId="{5547737B-8CFB-4572-AB6C-076D4D4D8F21}" destId="{481B85F7-EAD9-4E72-97B3-CFD9E7B9AAA1}" srcOrd="0" destOrd="0" presId="urn:microsoft.com/office/officeart/2016/7/layout/RepeatingBendingProcessNew"/>
    <dgm:cxn modelId="{11D9E594-CC60-4BDF-8F19-2C86769C7C8D}" type="presParOf" srcId="{83D54F4D-B45B-4229-AE73-E770D284A39C}" destId="{20AFC748-64BC-4F94-BF3E-F4AC37333DE0}" srcOrd="16" destOrd="0" presId="urn:microsoft.com/office/officeart/2016/7/layout/RepeatingBendingProcessNew"/>
    <dgm:cxn modelId="{FB379B47-1726-4C5C-B653-6B5F80105835}" type="presParOf" srcId="{83D54F4D-B45B-4229-AE73-E770D284A39C}" destId="{77CFCE60-FF8E-4B0C-8FC2-E35EE23EA3AC}" srcOrd="17" destOrd="0" presId="urn:microsoft.com/office/officeart/2016/7/layout/RepeatingBendingProcessNew"/>
    <dgm:cxn modelId="{2FA46003-2850-47CA-9CD5-FB2FD9FC0401}" type="presParOf" srcId="{77CFCE60-FF8E-4B0C-8FC2-E35EE23EA3AC}" destId="{179186DB-2BAE-4F8A-B3FD-5D4B2A12AB41}" srcOrd="0" destOrd="0" presId="urn:microsoft.com/office/officeart/2016/7/layout/RepeatingBendingProcessNew"/>
    <dgm:cxn modelId="{093ECDA2-7988-4C5F-AE90-C2CF4F675941}" type="presParOf" srcId="{83D54F4D-B45B-4229-AE73-E770D284A39C}" destId="{476413B6-02D7-4120-B086-131EC76BDF1E}"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D1B06B-6838-46A0-8AAF-4833ACE6BE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45CD1D-A32E-437F-889F-F890AD1CE51A}">
      <dgm:prSet/>
      <dgm:spPr/>
      <dgm:t>
        <a:bodyPr/>
        <a:lstStyle/>
        <a:p>
          <a:pPr>
            <a:lnSpc>
              <a:spcPct val="100000"/>
            </a:lnSpc>
          </a:pPr>
          <a:r>
            <a:rPr lang="en-US" dirty="0">
              <a:solidFill>
                <a:schemeClr val="tx1"/>
              </a:solidFill>
            </a:rPr>
            <a:t>If there is an open, uncompleted, claim referral in BRITS for a case, and continuation of the previously requested overpayment period is needed, please enter BRITS comments with the new overpayment period. </a:t>
          </a:r>
        </a:p>
      </dgm:t>
    </dgm:pt>
    <dgm:pt modelId="{BB6F3219-12E7-4EAB-8932-5E1D3C224E49}" type="parTrans" cxnId="{8BF72BEA-CA01-4859-894A-C4098ADB43C2}">
      <dgm:prSet/>
      <dgm:spPr/>
      <dgm:t>
        <a:bodyPr/>
        <a:lstStyle/>
        <a:p>
          <a:endParaRPr lang="en-US"/>
        </a:p>
      </dgm:t>
    </dgm:pt>
    <dgm:pt modelId="{C311B91E-E85C-49CD-9C97-CCCB78704301}" type="sibTrans" cxnId="{8BF72BEA-CA01-4859-894A-C4098ADB43C2}">
      <dgm:prSet/>
      <dgm:spPr/>
      <dgm:t>
        <a:bodyPr/>
        <a:lstStyle/>
        <a:p>
          <a:endParaRPr lang="en-US"/>
        </a:p>
      </dgm:t>
    </dgm:pt>
    <dgm:pt modelId="{9EC17E79-6837-4DD6-89F2-A31205996FBA}">
      <dgm:prSet/>
      <dgm:spPr/>
      <dgm:t>
        <a:bodyPr/>
        <a:lstStyle/>
        <a:p>
          <a:pPr>
            <a:lnSpc>
              <a:spcPct val="100000"/>
            </a:lnSpc>
          </a:pPr>
          <a:r>
            <a:rPr lang="en-US" dirty="0">
              <a:solidFill>
                <a:schemeClr val="tx1"/>
              </a:solidFill>
            </a:rPr>
            <a:t>Request any additional verification needed for the extended timeframe. </a:t>
          </a:r>
        </a:p>
      </dgm:t>
    </dgm:pt>
    <dgm:pt modelId="{E4C1697F-F31E-4204-8756-5C494C1C00DC}" type="parTrans" cxnId="{F5931790-131B-434A-BEA8-DFA87E12DB01}">
      <dgm:prSet/>
      <dgm:spPr/>
      <dgm:t>
        <a:bodyPr/>
        <a:lstStyle/>
        <a:p>
          <a:endParaRPr lang="en-US"/>
        </a:p>
      </dgm:t>
    </dgm:pt>
    <dgm:pt modelId="{4B5E20FF-DDA2-4759-BEAC-31FCB2B2D462}" type="sibTrans" cxnId="{F5931790-131B-434A-BEA8-DFA87E12DB01}">
      <dgm:prSet/>
      <dgm:spPr/>
      <dgm:t>
        <a:bodyPr/>
        <a:lstStyle/>
        <a:p>
          <a:endParaRPr lang="en-US"/>
        </a:p>
      </dgm:t>
    </dgm:pt>
    <dgm:pt modelId="{8BC29B8E-1E08-4047-A7CF-6856D14767D0}">
      <dgm:prSet/>
      <dgm:spPr/>
      <dgm:t>
        <a:bodyPr/>
        <a:lstStyle/>
        <a:p>
          <a:pPr>
            <a:lnSpc>
              <a:spcPct val="100000"/>
            </a:lnSpc>
          </a:pPr>
          <a:r>
            <a:rPr lang="en-US" dirty="0">
              <a:solidFill>
                <a:schemeClr val="tx1"/>
              </a:solidFill>
            </a:rPr>
            <a:t>For a Rock County case, email the overpayment team in Rock County at </a:t>
          </a: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OverpaymentReferrals@co.rock.wi.us</a:t>
          </a:r>
          <a:r>
            <a:rPr lang="en-US" dirty="0">
              <a:solidFill>
                <a:schemeClr val="tx1"/>
              </a:solidFill>
            </a:rPr>
            <a:t>  This is very important due to the new processing timelines.</a:t>
          </a:r>
        </a:p>
      </dgm:t>
    </dgm:pt>
    <dgm:pt modelId="{81AF766E-D171-40F8-B981-0578760E7AFE}" type="parTrans" cxnId="{E50AF86E-C8F8-4642-B585-06C650AEDFD5}">
      <dgm:prSet/>
      <dgm:spPr/>
      <dgm:t>
        <a:bodyPr/>
        <a:lstStyle/>
        <a:p>
          <a:endParaRPr lang="en-US"/>
        </a:p>
      </dgm:t>
    </dgm:pt>
    <dgm:pt modelId="{080EE47D-3EE6-4EB9-A162-019EED4980BA}" type="sibTrans" cxnId="{E50AF86E-C8F8-4642-B585-06C650AEDFD5}">
      <dgm:prSet/>
      <dgm:spPr/>
      <dgm:t>
        <a:bodyPr/>
        <a:lstStyle/>
        <a:p>
          <a:endParaRPr lang="en-US"/>
        </a:p>
      </dgm:t>
    </dgm:pt>
    <dgm:pt modelId="{A88A562C-1DE5-4441-A381-3D4ADA081107}">
      <dgm:prSet/>
      <dgm:spPr/>
      <dgm:t>
        <a:bodyPr/>
        <a:lstStyle/>
        <a:p>
          <a:pPr>
            <a:lnSpc>
              <a:spcPct val="100000"/>
            </a:lnSpc>
          </a:pPr>
          <a:r>
            <a:rPr lang="en-US" dirty="0">
              <a:solidFill>
                <a:schemeClr val="tx1"/>
              </a:solidFill>
            </a:rPr>
            <a:t>Include in the email the case name, case number or BRITS referral number, date of the original BRITS referral and the extended overpayment period. </a:t>
          </a:r>
        </a:p>
      </dgm:t>
    </dgm:pt>
    <dgm:pt modelId="{9D85E16E-DF05-4106-8A25-733065D040ED}" type="parTrans" cxnId="{08167435-B955-40BB-B9C9-68D916729087}">
      <dgm:prSet/>
      <dgm:spPr/>
      <dgm:t>
        <a:bodyPr/>
        <a:lstStyle/>
        <a:p>
          <a:endParaRPr lang="en-US"/>
        </a:p>
      </dgm:t>
    </dgm:pt>
    <dgm:pt modelId="{361D0E50-9B5C-4B44-8735-8BA1AA819F17}" type="sibTrans" cxnId="{08167435-B955-40BB-B9C9-68D916729087}">
      <dgm:prSet/>
      <dgm:spPr/>
      <dgm:t>
        <a:bodyPr/>
        <a:lstStyle/>
        <a:p>
          <a:endParaRPr lang="en-US"/>
        </a:p>
      </dgm:t>
    </dgm:pt>
    <dgm:pt modelId="{CD7C755A-BBBA-4D4F-9D43-6F9765904255}">
      <dgm:prSet/>
      <dgm:spPr/>
      <dgm:t>
        <a:bodyPr/>
        <a:lstStyle/>
        <a:p>
          <a:pPr>
            <a:lnSpc>
              <a:spcPct val="100000"/>
            </a:lnSpc>
          </a:pPr>
          <a:r>
            <a:rPr lang="en-US" b="1" dirty="0">
              <a:solidFill>
                <a:schemeClr val="tx1"/>
              </a:solidFill>
            </a:rPr>
            <a:t>EXAMPLE: </a:t>
          </a:r>
          <a:r>
            <a:rPr lang="en-US" dirty="0">
              <a:solidFill>
                <a:schemeClr val="tx1"/>
              </a:solidFill>
            </a:rPr>
            <a:t>Barney Rubble, BRITS# 1234567890, original referral date 3/13/23, additional overpayment needed for the time frame of OP 8/23-10/23</a:t>
          </a:r>
        </a:p>
      </dgm:t>
    </dgm:pt>
    <dgm:pt modelId="{19322C17-64B7-4AC3-900F-09D277EE2AA3}" type="parTrans" cxnId="{344AEF0A-380E-48E4-8419-7F8272C3278D}">
      <dgm:prSet/>
      <dgm:spPr/>
      <dgm:t>
        <a:bodyPr/>
        <a:lstStyle/>
        <a:p>
          <a:endParaRPr lang="en-US"/>
        </a:p>
      </dgm:t>
    </dgm:pt>
    <dgm:pt modelId="{0ACD014E-9BF9-4029-8D34-E7067C77F231}" type="sibTrans" cxnId="{344AEF0A-380E-48E4-8419-7F8272C3278D}">
      <dgm:prSet/>
      <dgm:spPr/>
      <dgm:t>
        <a:bodyPr/>
        <a:lstStyle/>
        <a:p>
          <a:endParaRPr lang="en-US"/>
        </a:p>
      </dgm:t>
    </dgm:pt>
    <dgm:pt modelId="{30B230FB-FD8E-4856-9E2F-8A9D5DDEA920}" type="pres">
      <dgm:prSet presAssocID="{85D1B06B-6838-46A0-8AAF-4833ACE6BEAC}" presName="root" presStyleCnt="0">
        <dgm:presLayoutVars>
          <dgm:dir/>
          <dgm:resizeHandles val="exact"/>
        </dgm:presLayoutVars>
      </dgm:prSet>
      <dgm:spPr/>
    </dgm:pt>
    <dgm:pt modelId="{EE518386-88BD-44EE-B51F-FB48E67C552D}" type="pres">
      <dgm:prSet presAssocID="{6745CD1D-A32E-437F-889F-F890AD1CE51A}" presName="compNode" presStyleCnt="0"/>
      <dgm:spPr/>
    </dgm:pt>
    <dgm:pt modelId="{8338EFF8-7F6E-4832-A977-2C609ABB53CB}" type="pres">
      <dgm:prSet presAssocID="{6745CD1D-A32E-437F-889F-F890AD1CE51A}" presName="bgRect" presStyleLbl="bgShp" presStyleIdx="0" presStyleCnt="3"/>
      <dgm:spPr/>
    </dgm:pt>
    <dgm:pt modelId="{CB599AF9-95B0-4E17-8395-611C09FD2A0B}" type="pres">
      <dgm:prSet presAssocID="{6745CD1D-A32E-437F-889F-F890AD1CE51A}"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uble"/>
        </a:ext>
      </dgm:extLst>
    </dgm:pt>
    <dgm:pt modelId="{D236A87A-0FFF-40B0-869A-F91D4E9B64B5}" type="pres">
      <dgm:prSet presAssocID="{6745CD1D-A32E-437F-889F-F890AD1CE51A}" presName="spaceRect" presStyleCnt="0"/>
      <dgm:spPr/>
    </dgm:pt>
    <dgm:pt modelId="{DF49C3C4-3187-456C-BBD4-4A93D56EDDDB}" type="pres">
      <dgm:prSet presAssocID="{6745CD1D-A32E-437F-889F-F890AD1CE51A}" presName="parTx" presStyleLbl="revTx" presStyleIdx="0" presStyleCnt="5">
        <dgm:presLayoutVars>
          <dgm:chMax val="0"/>
          <dgm:chPref val="0"/>
        </dgm:presLayoutVars>
      </dgm:prSet>
      <dgm:spPr/>
    </dgm:pt>
    <dgm:pt modelId="{221FE3F2-2A4E-44A6-B67B-797CF2D72EE8}" type="pres">
      <dgm:prSet presAssocID="{6745CD1D-A32E-437F-889F-F890AD1CE51A}" presName="desTx" presStyleLbl="revTx" presStyleIdx="1" presStyleCnt="5">
        <dgm:presLayoutVars/>
      </dgm:prSet>
      <dgm:spPr/>
    </dgm:pt>
    <dgm:pt modelId="{7AB45BE4-0B22-4CBF-8D25-BBBF105F22B3}" type="pres">
      <dgm:prSet presAssocID="{C311B91E-E85C-49CD-9C97-CCCB78704301}" presName="sibTrans" presStyleCnt="0"/>
      <dgm:spPr/>
    </dgm:pt>
    <dgm:pt modelId="{6887DE2B-B316-4DC8-8133-C4AF8013F142}" type="pres">
      <dgm:prSet presAssocID="{8BC29B8E-1E08-4047-A7CF-6856D14767D0}" presName="compNode" presStyleCnt="0"/>
      <dgm:spPr/>
    </dgm:pt>
    <dgm:pt modelId="{DB8CD08F-4D83-4442-843E-174D4628A37E}" type="pres">
      <dgm:prSet presAssocID="{8BC29B8E-1E08-4047-A7CF-6856D14767D0}" presName="bgRect" presStyleLbl="bgShp" presStyleIdx="1" presStyleCnt="3"/>
      <dgm:spPr/>
    </dgm:pt>
    <dgm:pt modelId="{9DE72E85-1234-4592-BE17-5B23671E7270}" type="pres">
      <dgm:prSet presAssocID="{8BC29B8E-1E08-4047-A7CF-6856D14767D0}"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nvelope"/>
        </a:ext>
      </dgm:extLst>
    </dgm:pt>
    <dgm:pt modelId="{D1598258-BDCD-4AFB-8EDB-B4A4BF81067C}" type="pres">
      <dgm:prSet presAssocID="{8BC29B8E-1E08-4047-A7CF-6856D14767D0}" presName="spaceRect" presStyleCnt="0"/>
      <dgm:spPr/>
    </dgm:pt>
    <dgm:pt modelId="{4E663983-76E9-4443-80A7-9E2A4A79FBD4}" type="pres">
      <dgm:prSet presAssocID="{8BC29B8E-1E08-4047-A7CF-6856D14767D0}" presName="parTx" presStyleLbl="revTx" presStyleIdx="2" presStyleCnt="5">
        <dgm:presLayoutVars>
          <dgm:chMax val="0"/>
          <dgm:chPref val="0"/>
        </dgm:presLayoutVars>
      </dgm:prSet>
      <dgm:spPr/>
    </dgm:pt>
    <dgm:pt modelId="{C7ABA124-2FBC-471E-A7BA-3A40054D2E3E}" type="pres">
      <dgm:prSet presAssocID="{080EE47D-3EE6-4EB9-A162-019EED4980BA}" presName="sibTrans" presStyleCnt="0"/>
      <dgm:spPr/>
    </dgm:pt>
    <dgm:pt modelId="{B7EEE0BA-4691-484E-8608-37CE800B37E3}" type="pres">
      <dgm:prSet presAssocID="{A88A562C-1DE5-4441-A381-3D4ADA081107}" presName="compNode" presStyleCnt="0"/>
      <dgm:spPr/>
    </dgm:pt>
    <dgm:pt modelId="{C84E8233-3D0D-46A9-A1F7-3A81A3E14A61}" type="pres">
      <dgm:prSet presAssocID="{A88A562C-1DE5-4441-A381-3D4ADA081107}" presName="bgRect" presStyleLbl="bgShp" presStyleIdx="2" presStyleCnt="3"/>
      <dgm:spPr/>
    </dgm:pt>
    <dgm:pt modelId="{76C334B2-A3EC-4FB8-A1E6-9A1B71C4971C}" type="pres">
      <dgm:prSet presAssocID="{A88A562C-1DE5-4441-A381-3D4ADA081107}"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Open envelope"/>
        </a:ext>
      </dgm:extLst>
    </dgm:pt>
    <dgm:pt modelId="{E040B12F-869E-48A8-B50A-C100FB44DC6E}" type="pres">
      <dgm:prSet presAssocID="{A88A562C-1DE5-4441-A381-3D4ADA081107}" presName="spaceRect" presStyleCnt="0"/>
      <dgm:spPr/>
    </dgm:pt>
    <dgm:pt modelId="{B871157A-114B-43F6-A347-26303AAC24D7}" type="pres">
      <dgm:prSet presAssocID="{A88A562C-1DE5-4441-A381-3D4ADA081107}" presName="parTx" presStyleLbl="revTx" presStyleIdx="3" presStyleCnt="5">
        <dgm:presLayoutVars>
          <dgm:chMax val="0"/>
          <dgm:chPref val="0"/>
        </dgm:presLayoutVars>
      </dgm:prSet>
      <dgm:spPr/>
    </dgm:pt>
    <dgm:pt modelId="{52963FC2-224E-4927-8180-3DCA438FB9C9}" type="pres">
      <dgm:prSet presAssocID="{A88A562C-1DE5-4441-A381-3D4ADA081107}" presName="desTx" presStyleLbl="revTx" presStyleIdx="4" presStyleCnt="5">
        <dgm:presLayoutVars/>
      </dgm:prSet>
      <dgm:spPr/>
    </dgm:pt>
  </dgm:ptLst>
  <dgm:cxnLst>
    <dgm:cxn modelId="{344AEF0A-380E-48E4-8419-7F8272C3278D}" srcId="{A88A562C-1DE5-4441-A381-3D4ADA081107}" destId="{CD7C755A-BBBA-4D4F-9D43-6F9765904255}" srcOrd="0" destOrd="0" parTransId="{19322C17-64B7-4AC3-900F-09D277EE2AA3}" sibTransId="{0ACD014E-9BF9-4029-8D34-E7067C77F231}"/>
    <dgm:cxn modelId="{F4C8371D-3523-4C85-9CB5-467D0FA0A6CF}" type="presOf" srcId="{6745CD1D-A32E-437F-889F-F890AD1CE51A}" destId="{DF49C3C4-3187-456C-BBD4-4A93D56EDDDB}" srcOrd="0" destOrd="0" presId="urn:microsoft.com/office/officeart/2018/2/layout/IconVerticalSolidList"/>
    <dgm:cxn modelId="{08167435-B955-40BB-B9C9-68D916729087}" srcId="{85D1B06B-6838-46A0-8AAF-4833ACE6BEAC}" destId="{A88A562C-1DE5-4441-A381-3D4ADA081107}" srcOrd="2" destOrd="0" parTransId="{9D85E16E-DF05-4106-8A25-733065D040ED}" sibTransId="{361D0E50-9B5C-4B44-8735-8BA1AA819F17}"/>
    <dgm:cxn modelId="{AEE24F45-860A-4D71-9489-222098DB2A82}" type="presOf" srcId="{8BC29B8E-1E08-4047-A7CF-6856D14767D0}" destId="{4E663983-76E9-4443-80A7-9E2A4A79FBD4}" srcOrd="0" destOrd="0" presId="urn:microsoft.com/office/officeart/2018/2/layout/IconVerticalSolidList"/>
    <dgm:cxn modelId="{E50AF86E-C8F8-4642-B585-06C650AEDFD5}" srcId="{85D1B06B-6838-46A0-8AAF-4833ACE6BEAC}" destId="{8BC29B8E-1E08-4047-A7CF-6856D14767D0}" srcOrd="1" destOrd="0" parTransId="{81AF766E-D171-40F8-B981-0578760E7AFE}" sibTransId="{080EE47D-3EE6-4EB9-A162-019EED4980BA}"/>
    <dgm:cxn modelId="{CDF32B7F-C5F7-4C98-9B99-4BBE3561A2BC}" type="presOf" srcId="{9EC17E79-6837-4DD6-89F2-A31205996FBA}" destId="{221FE3F2-2A4E-44A6-B67B-797CF2D72EE8}" srcOrd="0" destOrd="0" presId="urn:microsoft.com/office/officeart/2018/2/layout/IconVerticalSolidList"/>
    <dgm:cxn modelId="{F5931790-131B-434A-BEA8-DFA87E12DB01}" srcId="{6745CD1D-A32E-437F-889F-F890AD1CE51A}" destId="{9EC17E79-6837-4DD6-89F2-A31205996FBA}" srcOrd="0" destOrd="0" parTransId="{E4C1697F-F31E-4204-8756-5C494C1C00DC}" sibTransId="{4B5E20FF-DDA2-4759-BEAC-31FCB2B2D462}"/>
    <dgm:cxn modelId="{FAFACCA3-03EE-495F-8088-ED59B7B2A2D2}" type="presOf" srcId="{CD7C755A-BBBA-4D4F-9D43-6F9765904255}" destId="{52963FC2-224E-4927-8180-3DCA438FB9C9}" srcOrd="0" destOrd="0" presId="urn:microsoft.com/office/officeart/2018/2/layout/IconVerticalSolidList"/>
    <dgm:cxn modelId="{907030A6-F93B-459D-8863-2514ADE38DC8}" type="presOf" srcId="{85D1B06B-6838-46A0-8AAF-4833ACE6BEAC}" destId="{30B230FB-FD8E-4856-9E2F-8A9D5DDEA920}" srcOrd="0" destOrd="0" presId="urn:microsoft.com/office/officeart/2018/2/layout/IconVerticalSolidList"/>
    <dgm:cxn modelId="{8BF72BEA-CA01-4859-894A-C4098ADB43C2}" srcId="{85D1B06B-6838-46A0-8AAF-4833ACE6BEAC}" destId="{6745CD1D-A32E-437F-889F-F890AD1CE51A}" srcOrd="0" destOrd="0" parTransId="{BB6F3219-12E7-4EAB-8932-5E1D3C224E49}" sibTransId="{C311B91E-E85C-49CD-9C97-CCCB78704301}"/>
    <dgm:cxn modelId="{FAE830F8-4930-4D46-84D1-9A3EA12DD784}" type="presOf" srcId="{A88A562C-1DE5-4441-A381-3D4ADA081107}" destId="{B871157A-114B-43F6-A347-26303AAC24D7}" srcOrd="0" destOrd="0" presId="urn:microsoft.com/office/officeart/2018/2/layout/IconVerticalSolidList"/>
    <dgm:cxn modelId="{DF1712F3-4D43-432D-A2E6-18992F603957}" type="presParOf" srcId="{30B230FB-FD8E-4856-9E2F-8A9D5DDEA920}" destId="{EE518386-88BD-44EE-B51F-FB48E67C552D}" srcOrd="0" destOrd="0" presId="urn:microsoft.com/office/officeart/2018/2/layout/IconVerticalSolidList"/>
    <dgm:cxn modelId="{FB45491F-1D3F-43C3-8418-1DC28B81D26C}" type="presParOf" srcId="{EE518386-88BD-44EE-B51F-FB48E67C552D}" destId="{8338EFF8-7F6E-4832-A977-2C609ABB53CB}" srcOrd="0" destOrd="0" presId="urn:microsoft.com/office/officeart/2018/2/layout/IconVerticalSolidList"/>
    <dgm:cxn modelId="{17243731-E877-4039-8547-854E8C006867}" type="presParOf" srcId="{EE518386-88BD-44EE-B51F-FB48E67C552D}" destId="{CB599AF9-95B0-4E17-8395-611C09FD2A0B}" srcOrd="1" destOrd="0" presId="urn:microsoft.com/office/officeart/2018/2/layout/IconVerticalSolidList"/>
    <dgm:cxn modelId="{CBB287AC-5DA8-476C-93E8-4CACD287DDB6}" type="presParOf" srcId="{EE518386-88BD-44EE-B51F-FB48E67C552D}" destId="{D236A87A-0FFF-40B0-869A-F91D4E9B64B5}" srcOrd="2" destOrd="0" presId="urn:microsoft.com/office/officeart/2018/2/layout/IconVerticalSolidList"/>
    <dgm:cxn modelId="{0D0D476D-8579-4B48-B317-5704381AF21C}" type="presParOf" srcId="{EE518386-88BD-44EE-B51F-FB48E67C552D}" destId="{DF49C3C4-3187-456C-BBD4-4A93D56EDDDB}" srcOrd="3" destOrd="0" presId="urn:microsoft.com/office/officeart/2018/2/layout/IconVerticalSolidList"/>
    <dgm:cxn modelId="{6AA78B8A-EAB8-4FD2-88C4-A9FE9FD86FD7}" type="presParOf" srcId="{EE518386-88BD-44EE-B51F-FB48E67C552D}" destId="{221FE3F2-2A4E-44A6-B67B-797CF2D72EE8}" srcOrd="4" destOrd="0" presId="urn:microsoft.com/office/officeart/2018/2/layout/IconVerticalSolidList"/>
    <dgm:cxn modelId="{2E1E4659-0F8F-4480-B66B-1BEF415F03AC}" type="presParOf" srcId="{30B230FB-FD8E-4856-9E2F-8A9D5DDEA920}" destId="{7AB45BE4-0B22-4CBF-8D25-BBBF105F22B3}" srcOrd="1" destOrd="0" presId="urn:microsoft.com/office/officeart/2018/2/layout/IconVerticalSolidList"/>
    <dgm:cxn modelId="{8AEE746C-9886-4B50-95E5-B6634CCE052F}" type="presParOf" srcId="{30B230FB-FD8E-4856-9E2F-8A9D5DDEA920}" destId="{6887DE2B-B316-4DC8-8133-C4AF8013F142}" srcOrd="2" destOrd="0" presId="urn:microsoft.com/office/officeart/2018/2/layout/IconVerticalSolidList"/>
    <dgm:cxn modelId="{871B54BD-2473-4857-9546-5B57984ECBD7}" type="presParOf" srcId="{6887DE2B-B316-4DC8-8133-C4AF8013F142}" destId="{DB8CD08F-4D83-4442-843E-174D4628A37E}" srcOrd="0" destOrd="0" presId="urn:microsoft.com/office/officeart/2018/2/layout/IconVerticalSolidList"/>
    <dgm:cxn modelId="{012BFDE2-3FFD-4A71-92B8-42D698918982}" type="presParOf" srcId="{6887DE2B-B316-4DC8-8133-C4AF8013F142}" destId="{9DE72E85-1234-4592-BE17-5B23671E7270}" srcOrd="1" destOrd="0" presId="urn:microsoft.com/office/officeart/2018/2/layout/IconVerticalSolidList"/>
    <dgm:cxn modelId="{23D8562E-1D6A-4E1D-87A9-182BCC5B6AE5}" type="presParOf" srcId="{6887DE2B-B316-4DC8-8133-C4AF8013F142}" destId="{D1598258-BDCD-4AFB-8EDB-B4A4BF81067C}" srcOrd="2" destOrd="0" presId="urn:microsoft.com/office/officeart/2018/2/layout/IconVerticalSolidList"/>
    <dgm:cxn modelId="{0DCEC234-7E55-4026-990C-6E0A621A1DB6}" type="presParOf" srcId="{6887DE2B-B316-4DC8-8133-C4AF8013F142}" destId="{4E663983-76E9-4443-80A7-9E2A4A79FBD4}" srcOrd="3" destOrd="0" presId="urn:microsoft.com/office/officeart/2018/2/layout/IconVerticalSolidList"/>
    <dgm:cxn modelId="{4A1630B4-6F1F-4823-B04D-D73339F1A29D}" type="presParOf" srcId="{30B230FB-FD8E-4856-9E2F-8A9D5DDEA920}" destId="{C7ABA124-2FBC-471E-A7BA-3A40054D2E3E}" srcOrd="3" destOrd="0" presId="urn:microsoft.com/office/officeart/2018/2/layout/IconVerticalSolidList"/>
    <dgm:cxn modelId="{F215579E-347A-4C33-BEA5-70C6ED35F9FF}" type="presParOf" srcId="{30B230FB-FD8E-4856-9E2F-8A9D5DDEA920}" destId="{B7EEE0BA-4691-484E-8608-37CE800B37E3}" srcOrd="4" destOrd="0" presId="urn:microsoft.com/office/officeart/2018/2/layout/IconVerticalSolidList"/>
    <dgm:cxn modelId="{40980F92-264B-44E7-9E32-FF1646D59C0F}" type="presParOf" srcId="{B7EEE0BA-4691-484E-8608-37CE800B37E3}" destId="{C84E8233-3D0D-46A9-A1F7-3A81A3E14A61}" srcOrd="0" destOrd="0" presId="urn:microsoft.com/office/officeart/2018/2/layout/IconVerticalSolidList"/>
    <dgm:cxn modelId="{1CC038EE-F00F-402D-A2F8-8BF91AA66477}" type="presParOf" srcId="{B7EEE0BA-4691-484E-8608-37CE800B37E3}" destId="{76C334B2-A3EC-4FB8-A1E6-9A1B71C4971C}" srcOrd="1" destOrd="0" presId="urn:microsoft.com/office/officeart/2018/2/layout/IconVerticalSolidList"/>
    <dgm:cxn modelId="{A7331EF5-6DD4-470F-ACAA-829461360FDA}" type="presParOf" srcId="{B7EEE0BA-4691-484E-8608-37CE800B37E3}" destId="{E040B12F-869E-48A8-B50A-C100FB44DC6E}" srcOrd="2" destOrd="0" presId="urn:microsoft.com/office/officeart/2018/2/layout/IconVerticalSolidList"/>
    <dgm:cxn modelId="{5D5153FB-99A4-4519-8914-6C64470B2AA0}" type="presParOf" srcId="{B7EEE0BA-4691-484E-8608-37CE800B37E3}" destId="{B871157A-114B-43F6-A347-26303AAC24D7}" srcOrd="3" destOrd="0" presId="urn:microsoft.com/office/officeart/2018/2/layout/IconVerticalSolidList"/>
    <dgm:cxn modelId="{FD4B3A4E-B0EF-4784-9E00-5FE0F1D8C486}" type="presParOf" srcId="{B7EEE0BA-4691-484E-8608-37CE800B37E3}" destId="{52963FC2-224E-4927-8180-3DCA438FB9C9}"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13889C-6F7E-44D9-ADBC-CF0AD3F842D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DED0216-4D20-45A3-A819-8910E0274EB7}">
      <dgm:prSet/>
      <dgm:spPr/>
      <dgm:t>
        <a:bodyPr/>
        <a:lstStyle/>
        <a:p>
          <a:pPr>
            <a:lnSpc>
              <a:spcPct val="100000"/>
            </a:lnSpc>
          </a:pPr>
          <a:r>
            <a:rPr lang="en-US" dirty="0">
              <a:solidFill>
                <a:schemeClr val="tx2">
                  <a:lumMod val="50000"/>
                </a:schemeClr>
              </a:solidFill>
            </a:rPr>
            <a:t>There are three types of overpayments: Non-client error, Client error and Intentional Program Violation (IPV).</a:t>
          </a:r>
        </a:p>
      </dgm:t>
    </dgm:pt>
    <dgm:pt modelId="{09C9DFDA-99B7-4398-8E4B-F1FBF519D4E4}" type="parTrans" cxnId="{78C36928-44F1-40F6-BA64-CC9602F66359}">
      <dgm:prSet/>
      <dgm:spPr/>
      <dgm:t>
        <a:bodyPr/>
        <a:lstStyle/>
        <a:p>
          <a:endParaRPr lang="en-US"/>
        </a:p>
      </dgm:t>
    </dgm:pt>
    <dgm:pt modelId="{57D6FBB1-FDBC-40D0-BB1D-2473634A7794}" type="sibTrans" cxnId="{78C36928-44F1-40F6-BA64-CC9602F66359}">
      <dgm:prSet/>
      <dgm:spPr/>
      <dgm:t>
        <a:bodyPr/>
        <a:lstStyle/>
        <a:p>
          <a:endParaRPr lang="en-US"/>
        </a:p>
      </dgm:t>
    </dgm:pt>
    <dgm:pt modelId="{DA5D5324-09DE-40CD-B9EA-1C2B2AE7CBE8}">
      <dgm:prSet/>
      <dgm:spPr/>
      <dgm:t>
        <a:bodyPr/>
        <a:lstStyle/>
        <a:p>
          <a:pPr>
            <a:lnSpc>
              <a:spcPct val="100000"/>
            </a:lnSpc>
          </a:pPr>
          <a:r>
            <a:rPr lang="en-US" b="1" dirty="0">
              <a:solidFill>
                <a:schemeClr val="tx2">
                  <a:lumMod val="50000"/>
                </a:schemeClr>
              </a:solidFill>
            </a:rPr>
            <a:t>Non-Client</a:t>
          </a:r>
          <a:r>
            <a:rPr lang="en-US" dirty="0">
              <a:solidFill>
                <a:schemeClr val="tx2">
                  <a:lumMod val="50000"/>
                </a:schemeClr>
              </a:solidFill>
            </a:rPr>
            <a:t> error occurs when a worker keys the wrong information, fails to act on available information, misapplies policy or the system gave the customer more benefits than s/he was entitled to receive.</a:t>
          </a:r>
        </a:p>
      </dgm:t>
    </dgm:pt>
    <dgm:pt modelId="{B4B7E083-95EF-4AE5-B6E2-2A6619A01A7E}" type="parTrans" cxnId="{F2563DB2-BCEA-4445-9378-2996D1FA72D7}">
      <dgm:prSet/>
      <dgm:spPr/>
      <dgm:t>
        <a:bodyPr/>
        <a:lstStyle/>
        <a:p>
          <a:endParaRPr lang="en-US"/>
        </a:p>
      </dgm:t>
    </dgm:pt>
    <dgm:pt modelId="{F55ADC5A-C5C2-4E04-B209-BE865398810E}" type="sibTrans" cxnId="{F2563DB2-BCEA-4445-9378-2996D1FA72D7}">
      <dgm:prSet/>
      <dgm:spPr/>
      <dgm:t>
        <a:bodyPr/>
        <a:lstStyle/>
        <a:p>
          <a:endParaRPr lang="en-US"/>
        </a:p>
      </dgm:t>
    </dgm:pt>
    <dgm:pt modelId="{990A9281-197A-4E9C-976D-6F785882B8ED}">
      <dgm:prSet/>
      <dgm:spPr/>
      <dgm:t>
        <a:bodyPr/>
        <a:lstStyle/>
        <a:p>
          <a:pPr>
            <a:lnSpc>
              <a:spcPct val="100000"/>
            </a:lnSpc>
          </a:pPr>
          <a:r>
            <a:rPr lang="en-US" b="1" dirty="0">
              <a:solidFill>
                <a:schemeClr val="tx2">
                  <a:lumMod val="50000"/>
                </a:schemeClr>
              </a:solidFill>
            </a:rPr>
            <a:t>Client error </a:t>
          </a:r>
          <a:r>
            <a:rPr lang="en-US" dirty="0">
              <a:solidFill>
                <a:schemeClr val="tx2">
                  <a:lumMod val="50000"/>
                </a:schemeClr>
              </a:solidFill>
            </a:rPr>
            <a:t>occurs when a customer unintentionally omitted or provided erroneous facts and received more benefits than s/he was entitled to receive.</a:t>
          </a:r>
        </a:p>
      </dgm:t>
    </dgm:pt>
    <dgm:pt modelId="{6B823D7F-FC3C-4F37-B7CC-B751DD458244}" type="parTrans" cxnId="{6D7D846A-6955-4F52-8D7B-12E6BBF058F6}">
      <dgm:prSet/>
      <dgm:spPr/>
      <dgm:t>
        <a:bodyPr/>
        <a:lstStyle/>
        <a:p>
          <a:endParaRPr lang="en-US"/>
        </a:p>
      </dgm:t>
    </dgm:pt>
    <dgm:pt modelId="{532EC400-6100-41F9-9D66-A3D2B14822C4}" type="sibTrans" cxnId="{6D7D846A-6955-4F52-8D7B-12E6BBF058F6}">
      <dgm:prSet/>
      <dgm:spPr/>
      <dgm:t>
        <a:bodyPr/>
        <a:lstStyle/>
        <a:p>
          <a:endParaRPr lang="en-US"/>
        </a:p>
      </dgm:t>
    </dgm:pt>
    <dgm:pt modelId="{19C35857-A784-42B1-A250-83454F6B3312}">
      <dgm:prSet/>
      <dgm:spPr/>
      <dgm:t>
        <a:bodyPr/>
        <a:lstStyle/>
        <a:p>
          <a:pPr>
            <a:lnSpc>
              <a:spcPct val="100000"/>
            </a:lnSpc>
          </a:pPr>
          <a:r>
            <a:rPr lang="en-US" b="1" dirty="0">
              <a:solidFill>
                <a:schemeClr val="tx2">
                  <a:lumMod val="50000"/>
                </a:schemeClr>
              </a:solidFill>
            </a:rPr>
            <a:t>Intentional Program Violation (IPV) </a:t>
          </a:r>
          <a:r>
            <a:rPr lang="en-US" dirty="0">
              <a:solidFill>
                <a:schemeClr val="tx2">
                  <a:lumMod val="50000"/>
                </a:schemeClr>
              </a:solidFill>
            </a:rPr>
            <a:t>occurs when a customer </a:t>
          </a:r>
          <a:r>
            <a:rPr lang="en-US" i="1" dirty="0">
              <a:solidFill>
                <a:schemeClr val="tx2">
                  <a:lumMod val="50000"/>
                </a:schemeClr>
              </a:solidFill>
            </a:rPr>
            <a:t>intentionally</a:t>
          </a:r>
          <a:r>
            <a:rPr lang="en-US" dirty="0">
              <a:solidFill>
                <a:schemeClr val="tx2">
                  <a:lumMod val="50000"/>
                </a:schemeClr>
              </a:solidFill>
            </a:rPr>
            <a:t> omitted or provided erroneous facts to receive more benefits than s/he was entitled to, and the individual was found guilty of the IPV by a court or an administrative disqualification hearing OR by signing a Disqualification Consent Agreement Form.  </a:t>
          </a:r>
        </a:p>
      </dgm:t>
    </dgm:pt>
    <dgm:pt modelId="{1D80E829-93B5-4727-9BE7-0466CC09411F}" type="parTrans" cxnId="{6A01B07F-9D8F-4379-937C-8290DEDFDA73}">
      <dgm:prSet/>
      <dgm:spPr/>
      <dgm:t>
        <a:bodyPr/>
        <a:lstStyle/>
        <a:p>
          <a:endParaRPr lang="en-US"/>
        </a:p>
      </dgm:t>
    </dgm:pt>
    <dgm:pt modelId="{38D78EBE-52C5-4827-9D32-C09528AF9B31}" type="sibTrans" cxnId="{6A01B07F-9D8F-4379-937C-8290DEDFDA73}">
      <dgm:prSet/>
      <dgm:spPr/>
      <dgm:t>
        <a:bodyPr/>
        <a:lstStyle/>
        <a:p>
          <a:endParaRPr lang="en-US"/>
        </a:p>
      </dgm:t>
    </dgm:pt>
    <dgm:pt modelId="{498BAF30-3A96-4584-93F4-7F9C19AE192D}" type="pres">
      <dgm:prSet presAssocID="{E713889C-6F7E-44D9-ADBC-CF0AD3F842DA}" presName="diagram" presStyleCnt="0">
        <dgm:presLayoutVars>
          <dgm:dir/>
          <dgm:resizeHandles val="exact"/>
        </dgm:presLayoutVars>
      </dgm:prSet>
      <dgm:spPr/>
    </dgm:pt>
    <dgm:pt modelId="{B8AA320E-670A-48A0-AB8A-F5CEED43159C}" type="pres">
      <dgm:prSet presAssocID="{BDED0216-4D20-45A3-A819-8910E0274EB7}" presName="node" presStyleLbl="node1" presStyleIdx="0" presStyleCnt="4" custLinFactNeighborX="672" custLinFactNeighborY="-1679">
        <dgm:presLayoutVars>
          <dgm:bulletEnabled val="1"/>
        </dgm:presLayoutVars>
      </dgm:prSet>
      <dgm:spPr/>
    </dgm:pt>
    <dgm:pt modelId="{DE4E897C-6DE9-4339-AB6A-203AC7B06EFC}" type="pres">
      <dgm:prSet presAssocID="{57D6FBB1-FDBC-40D0-BB1D-2473634A7794}" presName="sibTrans" presStyleCnt="0"/>
      <dgm:spPr/>
    </dgm:pt>
    <dgm:pt modelId="{63A48F09-9A8E-4299-AB7E-B3193DBD475A}" type="pres">
      <dgm:prSet presAssocID="{DA5D5324-09DE-40CD-B9EA-1C2B2AE7CBE8}" presName="node" presStyleLbl="node1" presStyleIdx="1" presStyleCnt="4">
        <dgm:presLayoutVars>
          <dgm:bulletEnabled val="1"/>
        </dgm:presLayoutVars>
      </dgm:prSet>
      <dgm:spPr/>
    </dgm:pt>
    <dgm:pt modelId="{67E4681B-FFD8-43E7-BF1A-DBEDD6CC3FB1}" type="pres">
      <dgm:prSet presAssocID="{F55ADC5A-C5C2-4E04-B209-BE865398810E}" presName="sibTrans" presStyleCnt="0"/>
      <dgm:spPr/>
    </dgm:pt>
    <dgm:pt modelId="{BDC5753F-643D-4A4E-9B48-5A11F4B2CB93}" type="pres">
      <dgm:prSet presAssocID="{990A9281-197A-4E9C-976D-6F785882B8ED}" presName="node" presStyleLbl="node1" presStyleIdx="2" presStyleCnt="4">
        <dgm:presLayoutVars>
          <dgm:bulletEnabled val="1"/>
        </dgm:presLayoutVars>
      </dgm:prSet>
      <dgm:spPr/>
    </dgm:pt>
    <dgm:pt modelId="{ECEC838F-0685-4DA2-9765-4FDB4CEA046A}" type="pres">
      <dgm:prSet presAssocID="{532EC400-6100-41F9-9D66-A3D2B14822C4}" presName="sibTrans" presStyleCnt="0"/>
      <dgm:spPr/>
    </dgm:pt>
    <dgm:pt modelId="{E9ECFABD-419B-48F5-8820-BB4C4206E6F1}" type="pres">
      <dgm:prSet presAssocID="{19C35857-A784-42B1-A250-83454F6B3312}" presName="node" presStyleLbl="node1" presStyleIdx="3" presStyleCnt="4">
        <dgm:presLayoutVars>
          <dgm:bulletEnabled val="1"/>
        </dgm:presLayoutVars>
      </dgm:prSet>
      <dgm:spPr/>
    </dgm:pt>
  </dgm:ptLst>
  <dgm:cxnLst>
    <dgm:cxn modelId="{4F7B6212-EF2B-4B52-9801-9D697D603597}" type="presOf" srcId="{DA5D5324-09DE-40CD-B9EA-1C2B2AE7CBE8}" destId="{63A48F09-9A8E-4299-AB7E-B3193DBD475A}" srcOrd="0" destOrd="0" presId="urn:microsoft.com/office/officeart/2005/8/layout/default"/>
    <dgm:cxn modelId="{78C36928-44F1-40F6-BA64-CC9602F66359}" srcId="{E713889C-6F7E-44D9-ADBC-CF0AD3F842DA}" destId="{BDED0216-4D20-45A3-A819-8910E0274EB7}" srcOrd="0" destOrd="0" parTransId="{09C9DFDA-99B7-4398-8E4B-F1FBF519D4E4}" sibTransId="{57D6FBB1-FDBC-40D0-BB1D-2473634A7794}"/>
    <dgm:cxn modelId="{6D7D846A-6955-4F52-8D7B-12E6BBF058F6}" srcId="{E713889C-6F7E-44D9-ADBC-CF0AD3F842DA}" destId="{990A9281-197A-4E9C-976D-6F785882B8ED}" srcOrd="2" destOrd="0" parTransId="{6B823D7F-FC3C-4F37-B7CC-B751DD458244}" sibTransId="{532EC400-6100-41F9-9D66-A3D2B14822C4}"/>
    <dgm:cxn modelId="{6A01B07F-9D8F-4379-937C-8290DEDFDA73}" srcId="{E713889C-6F7E-44D9-ADBC-CF0AD3F842DA}" destId="{19C35857-A784-42B1-A250-83454F6B3312}" srcOrd="3" destOrd="0" parTransId="{1D80E829-93B5-4727-9BE7-0466CC09411F}" sibTransId="{38D78EBE-52C5-4827-9D32-C09528AF9B31}"/>
    <dgm:cxn modelId="{99763A84-9DF3-4E15-8476-8FAC59079CE8}" type="presOf" srcId="{19C35857-A784-42B1-A250-83454F6B3312}" destId="{E9ECFABD-419B-48F5-8820-BB4C4206E6F1}" srcOrd="0" destOrd="0" presId="urn:microsoft.com/office/officeart/2005/8/layout/default"/>
    <dgm:cxn modelId="{F2563DB2-BCEA-4445-9378-2996D1FA72D7}" srcId="{E713889C-6F7E-44D9-ADBC-CF0AD3F842DA}" destId="{DA5D5324-09DE-40CD-B9EA-1C2B2AE7CBE8}" srcOrd="1" destOrd="0" parTransId="{B4B7E083-95EF-4AE5-B6E2-2A6619A01A7E}" sibTransId="{F55ADC5A-C5C2-4E04-B209-BE865398810E}"/>
    <dgm:cxn modelId="{71E53DE1-C734-4ED8-8998-5B19EBA8CED4}" type="presOf" srcId="{BDED0216-4D20-45A3-A819-8910E0274EB7}" destId="{B8AA320E-670A-48A0-AB8A-F5CEED43159C}" srcOrd="0" destOrd="0" presId="urn:microsoft.com/office/officeart/2005/8/layout/default"/>
    <dgm:cxn modelId="{36D942E9-9739-490A-8CB8-1F13FDF9A35D}" type="presOf" srcId="{990A9281-197A-4E9C-976D-6F785882B8ED}" destId="{BDC5753F-643D-4A4E-9B48-5A11F4B2CB93}" srcOrd="0" destOrd="0" presId="urn:microsoft.com/office/officeart/2005/8/layout/default"/>
    <dgm:cxn modelId="{FCDEA2EC-F500-4CC6-AB7E-1996D63146FD}" type="presOf" srcId="{E713889C-6F7E-44D9-ADBC-CF0AD3F842DA}" destId="{498BAF30-3A96-4584-93F4-7F9C19AE192D}" srcOrd="0" destOrd="0" presId="urn:microsoft.com/office/officeart/2005/8/layout/default"/>
    <dgm:cxn modelId="{251A13C9-B092-416E-AF67-9052ABF06730}" type="presParOf" srcId="{498BAF30-3A96-4584-93F4-7F9C19AE192D}" destId="{B8AA320E-670A-48A0-AB8A-F5CEED43159C}" srcOrd="0" destOrd="0" presId="urn:microsoft.com/office/officeart/2005/8/layout/default"/>
    <dgm:cxn modelId="{A7F5C823-4CC3-4924-92E8-EB0FE0C87D85}" type="presParOf" srcId="{498BAF30-3A96-4584-93F4-7F9C19AE192D}" destId="{DE4E897C-6DE9-4339-AB6A-203AC7B06EFC}" srcOrd="1" destOrd="0" presId="urn:microsoft.com/office/officeart/2005/8/layout/default"/>
    <dgm:cxn modelId="{8F4BCF56-C04C-424D-8C46-8377F3B803F6}" type="presParOf" srcId="{498BAF30-3A96-4584-93F4-7F9C19AE192D}" destId="{63A48F09-9A8E-4299-AB7E-B3193DBD475A}" srcOrd="2" destOrd="0" presId="urn:microsoft.com/office/officeart/2005/8/layout/default"/>
    <dgm:cxn modelId="{DC74734D-5D10-4596-98D9-C1B17C2C6D9D}" type="presParOf" srcId="{498BAF30-3A96-4584-93F4-7F9C19AE192D}" destId="{67E4681B-FFD8-43E7-BF1A-DBEDD6CC3FB1}" srcOrd="3" destOrd="0" presId="urn:microsoft.com/office/officeart/2005/8/layout/default"/>
    <dgm:cxn modelId="{A62D761E-0529-4330-907E-1D5D15742C67}" type="presParOf" srcId="{498BAF30-3A96-4584-93F4-7F9C19AE192D}" destId="{BDC5753F-643D-4A4E-9B48-5A11F4B2CB93}" srcOrd="4" destOrd="0" presId="urn:microsoft.com/office/officeart/2005/8/layout/default"/>
    <dgm:cxn modelId="{B3A952DA-0BD8-428C-8BB5-0F91133AFDA8}" type="presParOf" srcId="{498BAF30-3A96-4584-93F4-7F9C19AE192D}" destId="{ECEC838F-0685-4DA2-9765-4FDB4CEA046A}" srcOrd="5" destOrd="0" presId="urn:microsoft.com/office/officeart/2005/8/layout/default"/>
    <dgm:cxn modelId="{986261C4-C135-42D8-9B15-3FACAE96D67D}" type="presParOf" srcId="{498BAF30-3A96-4584-93F4-7F9C19AE192D}" destId="{E9ECFABD-419B-48F5-8820-BB4C4206E6F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BE475A-276D-472E-BE7B-5C59D1BC49D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5307E56-A02A-45F3-8955-E1660D8A1365}">
      <dgm:prSet/>
      <dgm:spPr/>
      <dgm:t>
        <a:bodyPr/>
        <a:lstStyle/>
        <a:p>
          <a:r>
            <a:rPr lang="en-US" dirty="0"/>
            <a:t>Child Care overpayments are required to be recovered—even if they are due to agency error.  </a:t>
          </a:r>
        </a:p>
      </dgm:t>
    </dgm:pt>
    <dgm:pt modelId="{EB7CDAB7-8382-40E1-978B-0F3D6AE4D01D}" type="parTrans" cxnId="{3BF36CEF-BD09-4529-B123-97BE86CA99D1}">
      <dgm:prSet/>
      <dgm:spPr/>
      <dgm:t>
        <a:bodyPr/>
        <a:lstStyle/>
        <a:p>
          <a:endParaRPr lang="en-US"/>
        </a:p>
      </dgm:t>
    </dgm:pt>
    <dgm:pt modelId="{C40B4E95-4493-4CD7-9DFA-08D415BCD1E2}" type="sibTrans" cxnId="{3BF36CEF-BD09-4529-B123-97BE86CA99D1}">
      <dgm:prSet/>
      <dgm:spPr/>
      <dgm:t>
        <a:bodyPr/>
        <a:lstStyle/>
        <a:p>
          <a:endParaRPr lang="en-US"/>
        </a:p>
      </dgm:t>
    </dgm:pt>
    <dgm:pt modelId="{2304AB0D-BD4A-494B-B730-4D58DDB9D714}">
      <dgm:prSet/>
      <dgm:spPr/>
      <dgm:t>
        <a:bodyPr/>
        <a:lstStyle/>
        <a:p>
          <a:r>
            <a:rPr lang="en-US"/>
            <a:t>Food Share errors are required to be recovered for agency and client error.</a:t>
          </a:r>
        </a:p>
      </dgm:t>
    </dgm:pt>
    <dgm:pt modelId="{CFAF7B1C-2857-4CA9-A848-93D06735CA9C}" type="parTrans" cxnId="{AA9F9D86-CA55-444B-AA4E-4A26121F9AC4}">
      <dgm:prSet/>
      <dgm:spPr/>
      <dgm:t>
        <a:bodyPr/>
        <a:lstStyle/>
        <a:p>
          <a:endParaRPr lang="en-US"/>
        </a:p>
      </dgm:t>
    </dgm:pt>
    <dgm:pt modelId="{2B33A3F5-666E-4010-842B-35584E1323CC}" type="sibTrans" cxnId="{AA9F9D86-CA55-444B-AA4E-4A26121F9AC4}">
      <dgm:prSet/>
      <dgm:spPr/>
      <dgm:t>
        <a:bodyPr/>
        <a:lstStyle/>
        <a:p>
          <a:endParaRPr lang="en-US"/>
        </a:p>
      </dgm:t>
    </dgm:pt>
    <dgm:pt modelId="{8720EEDE-6FFE-498E-98B1-DEF20576FD09}">
      <dgm:prSet/>
      <dgm:spPr/>
      <dgm:t>
        <a:bodyPr/>
        <a:lstStyle/>
        <a:p>
          <a:r>
            <a:rPr lang="en-US" dirty="0"/>
            <a:t>If the overpayment was based on the average quarterly SWICA wages, </a:t>
          </a:r>
          <a:r>
            <a:rPr lang="en-US" b="1" dirty="0"/>
            <a:t>the client should be encouraged to send in their pay stubs or payroll printout for recalculation using actual income</a:t>
          </a:r>
          <a:r>
            <a:rPr lang="en-US" dirty="0"/>
            <a:t>….this could reduce or eliminate the overpayment amount.  If you are working on documents and come across these, please email the overpayment worker in the county of residence.  The overpayment paperwork can be found in ECF.</a:t>
          </a:r>
        </a:p>
      </dgm:t>
    </dgm:pt>
    <dgm:pt modelId="{59B17E61-BB25-4521-8CD0-B328D480A4A6}" type="parTrans" cxnId="{DF88C838-9162-4561-9A56-C459F8ACAC8F}">
      <dgm:prSet/>
      <dgm:spPr/>
      <dgm:t>
        <a:bodyPr/>
        <a:lstStyle/>
        <a:p>
          <a:endParaRPr lang="en-US"/>
        </a:p>
      </dgm:t>
    </dgm:pt>
    <dgm:pt modelId="{9441B1DE-2384-4B26-84B9-C83163269AF7}" type="sibTrans" cxnId="{DF88C838-9162-4561-9A56-C459F8ACAC8F}">
      <dgm:prSet/>
      <dgm:spPr/>
      <dgm:t>
        <a:bodyPr/>
        <a:lstStyle/>
        <a:p>
          <a:endParaRPr lang="en-US"/>
        </a:p>
      </dgm:t>
    </dgm:pt>
    <dgm:pt modelId="{4FFB4999-9BC4-4FD7-BB16-E71D7CCA10E4}" type="pres">
      <dgm:prSet presAssocID="{FABE475A-276D-472E-BE7B-5C59D1BC49DD}" presName="vert0" presStyleCnt="0">
        <dgm:presLayoutVars>
          <dgm:dir/>
          <dgm:animOne val="branch"/>
          <dgm:animLvl val="lvl"/>
        </dgm:presLayoutVars>
      </dgm:prSet>
      <dgm:spPr/>
    </dgm:pt>
    <dgm:pt modelId="{32B7E660-C59C-4D09-BBAA-A1EA5A875C44}" type="pres">
      <dgm:prSet presAssocID="{05307E56-A02A-45F3-8955-E1660D8A1365}" presName="thickLine" presStyleLbl="alignNode1" presStyleIdx="0" presStyleCnt="3"/>
      <dgm:spPr/>
    </dgm:pt>
    <dgm:pt modelId="{BDF7A049-0CBA-40FE-B42D-3926B982B160}" type="pres">
      <dgm:prSet presAssocID="{05307E56-A02A-45F3-8955-E1660D8A1365}" presName="horz1" presStyleCnt="0"/>
      <dgm:spPr/>
    </dgm:pt>
    <dgm:pt modelId="{ED76999C-6B64-4669-B52D-4E7B668D20F0}" type="pres">
      <dgm:prSet presAssocID="{05307E56-A02A-45F3-8955-E1660D8A1365}" presName="tx1" presStyleLbl="revTx" presStyleIdx="0" presStyleCnt="3"/>
      <dgm:spPr/>
    </dgm:pt>
    <dgm:pt modelId="{F30AF2A6-2C29-4556-B70C-EE4EAAF3F93A}" type="pres">
      <dgm:prSet presAssocID="{05307E56-A02A-45F3-8955-E1660D8A1365}" presName="vert1" presStyleCnt="0"/>
      <dgm:spPr/>
    </dgm:pt>
    <dgm:pt modelId="{EEC67E87-DF51-43B1-9E88-32F3293DC1F3}" type="pres">
      <dgm:prSet presAssocID="{2304AB0D-BD4A-494B-B730-4D58DDB9D714}" presName="thickLine" presStyleLbl="alignNode1" presStyleIdx="1" presStyleCnt="3"/>
      <dgm:spPr/>
    </dgm:pt>
    <dgm:pt modelId="{4BBB0631-E480-4AF0-9DA0-B4298F74B79D}" type="pres">
      <dgm:prSet presAssocID="{2304AB0D-BD4A-494B-B730-4D58DDB9D714}" presName="horz1" presStyleCnt="0"/>
      <dgm:spPr/>
    </dgm:pt>
    <dgm:pt modelId="{4E7766B8-2F30-4586-9623-53492CC1A545}" type="pres">
      <dgm:prSet presAssocID="{2304AB0D-BD4A-494B-B730-4D58DDB9D714}" presName="tx1" presStyleLbl="revTx" presStyleIdx="1" presStyleCnt="3"/>
      <dgm:spPr/>
    </dgm:pt>
    <dgm:pt modelId="{668CE444-2B36-4CCF-8341-D5E34EE3B615}" type="pres">
      <dgm:prSet presAssocID="{2304AB0D-BD4A-494B-B730-4D58DDB9D714}" presName="vert1" presStyleCnt="0"/>
      <dgm:spPr/>
    </dgm:pt>
    <dgm:pt modelId="{7B9EF1A8-2E0E-4880-8909-BB10B46131FB}" type="pres">
      <dgm:prSet presAssocID="{8720EEDE-6FFE-498E-98B1-DEF20576FD09}" presName="thickLine" presStyleLbl="alignNode1" presStyleIdx="2" presStyleCnt="3"/>
      <dgm:spPr/>
    </dgm:pt>
    <dgm:pt modelId="{89E9AC46-54DF-4A97-9F47-197CEFE4E8AA}" type="pres">
      <dgm:prSet presAssocID="{8720EEDE-6FFE-498E-98B1-DEF20576FD09}" presName="horz1" presStyleCnt="0"/>
      <dgm:spPr/>
    </dgm:pt>
    <dgm:pt modelId="{A680FE4D-23C1-4DE5-91D2-5D0EC8BC1987}" type="pres">
      <dgm:prSet presAssocID="{8720EEDE-6FFE-498E-98B1-DEF20576FD09}" presName="tx1" presStyleLbl="revTx" presStyleIdx="2" presStyleCnt="3"/>
      <dgm:spPr/>
    </dgm:pt>
    <dgm:pt modelId="{9F556878-D4FF-4AC1-8024-7281D659BD59}" type="pres">
      <dgm:prSet presAssocID="{8720EEDE-6FFE-498E-98B1-DEF20576FD09}" presName="vert1" presStyleCnt="0"/>
      <dgm:spPr/>
    </dgm:pt>
  </dgm:ptLst>
  <dgm:cxnLst>
    <dgm:cxn modelId="{DF88C838-9162-4561-9A56-C459F8ACAC8F}" srcId="{FABE475A-276D-472E-BE7B-5C59D1BC49DD}" destId="{8720EEDE-6FFE-498E-98B1-DEF20576FD09}" srcOrd="2" destOrd="0" parTransId="{59B17E61-BB25-4521-8CD0-B328D480A4A6}" sibTransId="{9441B1DE-2384-4B26-84B9-C83163269AF7}"/>
    <dgm:cxn modelId="{9D970646-3AFA-411E-B421-275681E13463}" type="presOf" srcId="{8720EEDE-6FFE-498E-98B1-DEF20576FD09}" destId="{A680FE4D-23C1-4DE5-91D2-5D0EC8BC1987}" srcOrd="0" destOrd="0" presId="urn:microsoft.com/office/officeart/2008/layout/LinedList"/>
    <dgm:cxn modelId="{1549C082-E726-46D2-84BA-59B0702BC683}" type="presOf" srcId="{2304AB0D-BD4A-494B-B730-4D58DDB9D714}" destId="{4E7766B8-2F30-4586-9623-53492CC1A545}" srcOrd="0" destOrd="0" presId="urn:microsoft.com/office/officeart/2008/layout/LinedList"/>
    <dgm:cxn modelId="{AA9F9D86-CA55-444B-AA4E-4A26121F9AC4}" srcId="{FABE475A-276D-472E-BE7B-5C59D1BC49DD}" destId="{2304AB0D-BD4A-494B-B730-4D58DDB9D714}" srcOrd="1" destOrd="0" parTransId="{CFAF7B1C-2857-4CA9-A848-93D06735CA9C}" sibTransId="{2B33A3F5-666E-4010-842B-35584E1323CC}"/>
    <dgm:cxn modelId="{B240F4BF-8BD5-41B7-BC05-4A20DBC2CC3A}" type="presOf" srcId="{05307E56-A02A-45F3-8955-E1660D8A1365}" destId="{ED76999C-6B64-4669-B52D-4E7B668D20F0}" srcOrd="0" destOrd="0" presId="urn:microsoft.com/office/officeart/2008/layout/LinedList"/>
    <dgm:cxn modelId="{BC8D04E7-432B-4747-8A31-0B074F0574E6}" type="presOf" srcId="{FABE475A-276D-472E-BE7B-5C59D1BC49DD}" destId="{4FFB4999-9BC4-4FD7-BB16-E71D7CCA10E4}" srcOrd="0" destOrd="0" presId="urn:microsoft.com/office/officeart/2008/layout/LinedList"/>
    <dgm:cxn modelId="{3BF36CEF-BD09-4529-B123-97BE86CA99D1}" srcId="{FABE475A-276D-472E-BE7B-5C59D1BC49DD}" destId="{05307E56-A02A-45F3-8955-E1660D8A1365}" srcOrd="0" destOrd="0" parTransId="{EB7CDAB7-8382-40E1-978B-0F3D6AE4D01D}" sibTransId="{C40B4E95-4493-4CD7-9DFA-08D415BCD1E2}"/>
    <dgm:cxn modelId="{B6B96F7F-CB3A-474F-833B-4912E7B68232}" type="presParOf" srcId="{4FFB4999-9BC4-4FD7-BB16-E71D7CCA10E4}" destId="{32B7E660-C59C-4D09-BBAA-A1EA5A875C44}" srcOrd="0" destOrd="0" presId="urn:microsoft.com/office/officeart/2008/layout/LinedList"/>
    <dgm:cxn modelId="{49B253A1-AF65-431F-A5A0-76A4C38DC00C}" type="presParOf" srcId="{4FFB4999-9BC4-4FD7-BB16-E71D7CCA10E4}" destId="{BDF7A049-0CBA-40FE-B42D-3926B982B160}" srcOrd="1" destOrd="0" presId="urn:microsoft.com/office/officeart/2008/layout/LinedList"/>
    <dgm:cxn modelId="{94108628-AEDC-49BA-A06E-AC3B47CF4B21}" type="presParOf" srcId="{BDF7A049-0CBA-40FE-B42D-3926B982B160}" destId="{ED76999C-6B64-4669-B52D-4E7B668D20F0}" srcOrd="0" destOrd="0" presId="urn:microsoft.com/office/officeart/2008/layout/LinedList"/>
    <dgm:cxn modelId="{05104BB1-A729-409B-9E11-6526377C0C50}" type="presParOf" srcId="{BDF7A049-0CBA-40FE-B42D-3926B982B160}" destId="{F30AF2A6-2C29-4556-B70C-EE4EAAF3F93A}" srcOrd="1" destOrd="0" presId="urn:microsoft.com/office/officeart/2008/layout/LinedList"/>
    <dgm:cxn modelId="{C9B718F5-5A38-4364-898C-55BBCEE69072}" type="presParOf" srcId="{4FFB4999-9BC4-4FD7-BB16-E71D7CCA10E4}" destId="{EEC67E87-DF51-43B1-9E88-32F3293DC1F3}" srcOrd="2" destOrd="0" presId="urn:microsoft.com/office/officeart/2008/layout/LinedList"/>
    <dgm:cxn modelId="{7051B8D9-8E00-443F-B2CF-13D1D22F38E2}" type="presParOf" srcId="{4FFB4999-9BC4-4FD7-BB16-E71D7CCA10E4}" destId="{4BBB0631-E480-4AF0-9DA0-B4298F74B79D}" srcOrd="3" destOrd="0" presId="urn:microsoft.com/office/officeart/2008/layout/LinedList"/>
    <dgm:cxn modelId="{1A0C5F08-2099-45E3-B00C-E13E61E8DD49}" type="presParOf" srcId="{4BBB0631-E480-4AF0-9DA0-B4298F74B79D}" destId="{4E7766B8-2F30-4586-9623-53492CC1A545}" srcOrd="0" destOrd="0" presId="urn:microsoft.com/office/officeart/2008/layout/LinedList"/>
    <dgm:cxn modelId="{0D6AFD96-0163-4A8F-838B-E47FCFBFD7B3}" type="presParOf" srcId="{4BBB0631-E480-4AF0-9DA0-B4298F74B79D}" destId="{668CE444-2B36-4CCF-8341-D5E34EE3B615}" srcOrd="1" destOrd="0" presId="urn:microsoft.com/office/officeart/2008/layout/LinedList"/>
    <dgm:cxn modelId="{AF1DF8D6-7D36-4EF8-A749-3602DC9348A2}" type="presParOf" srcId="{4FFB4999-9BC4-4FD7-BB16-E71D7CCA10E4}" destId="{7B9EF1A8-2E0E-4880-8909-BB10B46131FB}" srcOrd="4" destOrd="0" presId="urn:microsoft.com/office/officeart/2008/layout/LinedList"/>
    <dgm:cxn modelId="{A89BF166-18C6-4F60-AB77-FC6A5554F909}" type="presParOf" srcId="{4FFB4999-9BC4-4FD7-BB16-E71D7CCA10E4}" destId="{89E9AC46-54DF-4A97-9F47-197CEFE4E8AA}" srcOrd="5" destOrd="0" presId="urn:microsoft.com/office/officeart/2008/layout/LinedList"/>
    <dgm:cxn modelId="{79721907-6B42-4C94-849B-E868EBF50EBC}" type="presParOf" srcId="{89E9AC46-54DF-4A97-9F47-197CEFE4E8AA}" destId="{A680FE4D-23C1-4DE5-91D2-5D0EC8BC1987}" srcOrd="0" destOrd="0" presId="urn:microsoft.com/office/officeart/2008/layout/LinedList"/>
    <dgm:cxn modelId="{4E284B03-122D-469E-8AFA-6444810161BA}" type="presParOf" srcId="{89E9AC46-54DF-4A97-9F47-197CEFE4E8AA}" destId="{9F556878-D4FF-4AC1-8024-7281D659BD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7A137D-DF1F-4B84-B588-2FCBE7EFB11D}"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3D8F8929-B6C7-4D13-A222-8E1E6FE060A9}">
      <dgm:prSet/>
      <dgm:spPr>
        <a:solidFill>
          <a:schemeClr val="lt1">
            <a:hueOff val="0"/>
            <a:satOff val="0"/>
            <a:lumOff val="0"/>
          </a:schemeClr>
        </a:solidFill>
      </dgm:spPr>
      <dgm:t>
        <a:bodyPr/>
        <a:lstStyle/>
        <a:p>
          <a:r>
            <a:rPr lang="en-US" dirty="0"/>
            <a:t>No Health Care overpayments are being processed 03/2020--current.  ***CTS does not fall under MA overpayment rules so, we can process CTS overpayments.</a:t>
          </a:r>
        </a:p>
      </dgm:t>
    </dgm:pt>
    <dgm:pt modelId="{60EC3D75-399F-4593-A380-F0F508A9A50A}" type="parTrans" cxnId="{2F8E5DD0-EDEB-4543-9451-10AADC32519F}">
      <dgm:prSet/>
      <dgm:spPr/>
      <dgm:t>
        <a:bodyPr/>
        <a:lstStyle/>
        <a:p>
          <a:endParaRPr lang="en-US"/>
        </a:p>
      </dgm:t>
    </dgm:pt>
    <dgm:pt modelId="{5F1A8F81-988B-4CA0-B2CB-988FC031B513}" type="sibTrans" cxnId="{2F8E5DD0-EDEB-4543-9451-10AADC32519F}">
      <dgm:prSet/>
      <dgm:spPr/>
      <dgm:t>
        <a:bodyPr/>
        <a:lstStyle/>
        <a:p>
          <a:endParaRPr lang="en-US"/>
        </a:p>
      </dgm:t>
    </dgm:pt>
    <dgm:pt modelId="{2DDF1592-AEBC-47C8-A01F-220C240444DA}">
      <dgm:prSet/>
      <dgm:spPr>
        <a:solidFill>
          <a:schemeClr val="lt1">
            <a:hueOff val="0"/>
            <a:satOff val="0"/>
            <a:lumOff val="0"/>
          </a:schemeClr>
        </a:solidFill>
      </dgm:spPr>
      <dgm:t>
        <a:bodyPr/>
        <a:lstStyle/>
        <a:p>
          <a:r>
            <a:rPr lang="en-US" dirty="0"/>
            <a:t>No Child Care overpayments can be processed for the periods 03/2020--06/2020 and 03/2021--06/2021 unless they are due to IPV or zero-attendance hours in that month.  </a:t>
          </a:r>
        </a:p>
      </dgm:t>
    </dgm:pt>
    <dgm:pt modelId="{FFEEBD3B-AC22-43E2-ADDA-2E1E888369D7}" type="parTrans" cxnId="{FA4E44BD-E81A-4C02-9242-6557E53F68E6}">
      <dgm:prSet/>
      <dgm:spPr/>
      <dgm:t>
        <a:bodyPr/>
        <a:lstStyle/>
        <a:p>
          <a:endParaRPr lang="en-US"/>
        </a:p>
      </dgm:t>
    </dgm:pt>
    <dgm:pt modelId="{D93EA67A-40D7-4D99-A3E5-E7D9B85AAE65}" type="sibTrans" cxnId="{FA4E44BD-E81A-4C02-9242-6557E53F68E6}">
      <dgm:prSet/>
      <dgm:spPr/>
      <dgm:t>
        <a:bodyPr/>
        <a:lstStyle/>
        <a:p>
          <a:endParaRPr lang="en-US"/>
        </a:p>
      </dgm:t>
    </dgm:pt>
    <dgm:pt modelId="{79C89F64-5301-4101-84B3-52D9650E897E}">
      <dgm:prSet/>
      <dgm:spPr>
        <a:solidFill>
          <a:schemeClr val="lt1">
            <a:hueOff val="0"/>
            <a:satOff val="0"/>
            <a:lumOff val="0"/>
          </a:schemeClr>
        </a:solidFill>
      </dgm:spPr>
      <dgm:t>
        <a:bodyPr/>
        <a:lstStyle/>
        <a:p>
          <a:r>
            <a:rPr lang="en-US" dirty="0"/>
            <a:t>If a client would have been eligible for at least $1.00 in FoodShare, no overpayment is created during the Public Health Emergency timeframe, 03/20—05/11/23.</a:t>
          </a:r>
        </a:p>
      </dgm:t>
    </dgm:pt>
    <dgm:pt modelId="{870747C2-A994-4B21-A499-57C2C64ECE1E}" type="parTrans" cxnId="{B3CE8A7E-6D6F-4F22-B5FA-638344FDC81F}">
      <dgm:prSet/>
      <dgm:spPr/>
      <dgm:t>
        <a:bodyPr/>
        <a:lstStyle/>
        <a:p>
          <a:endParaRPr lang="en-US"/>
        </a:p>
      </dgm:t>
    </dgm:pt>
    <dgm:pt modelId="{04C60EEF-B47E-4940-A8B5-B195744973DC}" type="sibTrans" cxnId="{B3CE8A7E-6D6F-4F22-B5FA-638344FDC81F}">
      <dgm:prSet/>
      <dgm:spPr/>
      <dgm:t>
        <a:bodyPr/>
        <a:lstStyle/>
        <a:p>
          <a:endParaRPr lang="en-US"/>
        </a:p>
      </dgm:t>
    </dgm:pt>
    <dgm:pt modelId="{7D490F69-BE7A-4D59-B35D-D5E9D1666749}">
      <dgm:prSet/>
      <dgm:spPr>
        <a:solidFill>
          <a:schemeClr val="lt1">
            <a:hueOff val="0"/>
            <a:satOff val="0"/>
            <a:lumOff val="0"/>
          </a:schemeClr>
        </a:solidFill>
      </dgm:spPr>
      <dgm:t>
        <a:bodyPr/>
        <a:lstStyle/>
        <a:p>
          <a:r>
            <a:rPr lang="en-US"/>
            <a:t>No recovery is allowed of the additional 15% FoodShare issued 01/21—09/21 or the additional $95 emergency supplement issued 04/21—02/24.  </a:t>
          </a:r>
        </a:p>
      </dgm:t>
    </dgm:pt>
    <dgm:pt modelId="{98CA5F11-F6D8-4266-B8BD-D971DDE6E3FA}" type="parTrans" cxnId="{37033422-DD15-4F1A-B2BE-0F3E531014D5}">
      <dgm:prSet/>
      <dgm:spPr/>
      <dgm:t>
        <a:bodyPr/>
        <a:lstStyle/>
        <a:p>
          <a:endParaRPr lang="en-US"/>
        </a:p>
      </dgm:t>
    </dgm:pt>
    <dgm:pt modelId="{8D5F28E3-8310-4A56-BAD1-A96484968069}" type="sibTrans" cxnId="{37033422-DD15-4F1A-B2BE-0F3E531014D5}">
      <dgm:prSet/>
      <dgm:spPr/>
      <dgm:t>
        <a:bodyPr/>
        <a:lstStyle/>
        <a:p>
          <a:endParaRPr lang="en-US"/>
        </a:p>
      </dgm:t>
    </dgm:pt>
    <dgm:pt modelId="{FA39B5BD-8353-43C4-9646-81C09821537D}">
      <dgm:prSet/>
      <dgm:spPr>
        <a:solidFill>
          <a:schemeClr val="lt1">
            <a:hueOff val="0"/>
            <a:satOff val="0"/>
            <a:lumOff val="0"/>
          </a:schemeClr>
        </a:solidFill>
      </dgm:spPr>
      <dgm:t>
        <a:bodyPr/>
        <a:lstStyle/>
        <a:p>
          <a:r>
            <a:rPr lang="en-US" dirty="0"/>
            <a:t>If more people were included in the household than should have been, then you can collect the difference between the FS maximum allotment amounts.  Example:  FS issued for group of 3 but should have been group of 2.</a:t>
          </a:r>
        </a:p>
      </dgm:t>
    </dgm:pt>
    <dgm:pt modelId="{9FE05BDE-F0FB-48F9-A581-70D12BAD0970}" type="parTrans" cxnId="{076E89AF-23C1-490A-AF19-EB0078CCAF0F}">
      <dgm:prSet/>
      <dgm:spPr/>
      <dgm:t>
        <a:bodyPr/>
        <a:lstStyle/>
        <a:p>
          <a:endParaRPr lang="en-US"/>
        </a:p>
      </dgm:t>
    </dgm:pt>
    <dgm:pt modelId="{BF1AE927-2AB0-4F39-8A37-55D92D52D549}" type="sibTrans" cxnId="{076E89AF-23C1-490A-AF19-EB0078CCAF0F}">
      <dgm:prSet/>
      <dgm:spPr/>
      <dgm:t>
        <a:bodyPr/>
        <a:lstStyle/>
        <a:p>
          <a:endParaRPr lang="en-US"/>
        </a:p>
      </dgm:t>
    </dgm:pt>
    <dgm:pt modelId="{5614981C-48B8-4AEF-BE6D-CC6236B616B7}">
      <dgm:prSet/>
      <dgm:spPr>
        <a:solidFill>
          <a:schemeClr val="lt1">
            <a:hueOff val="0"/>
            <a:satOff val="0"/>
            <a:lumOff val="0"/>
          </a:schemeClr>
        </a:solidFill>
      </dgm:spPr>
      <dgm:t>
        <a:bodyPr/>
        <a:lstStyle/>
        <a:p>
          <a:r>
            <a:rPr lang="en-US" dirty="0"/>
            <a:t>You may need to manipulate BVBD using PF24 or use the Overpayment Calculator Tool to adjust the claims as the system does not recognize that these amounts are not recoverable.</a:t>
          </a:r>
        </a:p>
      </dgm:t>
    </dgm:pt>
    <dgm:pt modelId="{7888AE50-E1E2-441B-A85A-20A24E1CC7C2}" type="parTrans" cxnId="{C49EA750-EA49-430F-966E-8195DFB37B5F}">
      <dgm:prSet/>
      <dgm:spPr/>
      <dgm:t>
        <a:bodyPr/>
        <a:lstStyle/>
        <a:p>
          <a:endParaRPr lang="en-US"/>
        </a:p>
      </dgm:t>
    </dgm:pt>
    <dgm:pt modelId="{30D6026A-6EB8-4909-9B80-826A48C67627}" type="sibTrans" cxnId="{C49EA750-EA49-430F-966E-8195DFB37B5F}">
      <dgm:prSet/>
      <dgm:spPr/>
      <dgm:t>
        <a:bodyPr/>
        <a:lstStyle/>
        <a:p>
          <a:endParaRPr lang="en-US"/>
        </a:p>
      </dgm:t>
    </dgm:pt>
    <dgm:pt modelId="{14A2DDC9-8A10-4D9B-BA1E-2BF0454E319D}" type="pres">
      <dgm:prSet presAssocID="{FF7A137D-DF1F-4B84-B588-2FCBE7EFB11D}" presName="hierChild1" presStyleCnt="0">
        <dgm:presLayoutVars>
          <dgm:chPref val="1"/>
          <dgm:dir/>
          <dgm:animOne val="branch"/>
          <dgm:animLvl val="lvl"/>
          <dgm:resizeHandles/>
        </dgm:presLayoutVars>
      </dgm:prSet>
      <dgm:spPr/>
    </dgm:pt>
    <dgm:pt modelId="{E0DD8417-A626-458D-9C58-7EB861E96FEE}" type="pres">
      <dgm:prSet presAssocID="{3D8F8929-B6C7-4D13-A222-8E1E6FE060A9}" presName="hierRoot1" presStyleCnt="0"/>
      <dgm:spPr/>
    </dgm:pt>
    <dgm:pt modelId="{D00185CC-D3B4-4211-9AFD-FD5EF86427B3}" type="pres">
      <dgm:prSet presAssocID="{3D8F8929-B6C7-4D13-A222-8E1E6FE060A9}" presName="composite" presStyleCnt="0"/>
      <dgm:spPr/>
    </dgm:pt>
    <dgm:pt modelId="{0D07836C-3A15-4C56-AE78-BCDC7FD9CA8D}" type="pres">
      <dgm:prSet presAssocID="{3D8F8929-B6C7-4D13-A222-8E1E6FE060A9}" presName="background" presStyleLbl="node0" presStyleIdx="0" presStyleCnt="4"/>
      <dgm:spPr/>
    </dgm:pt>
    <dgm:pt modelId="{8A579439-F7E1-4124-86F0-4304C37BE8F6}" type="pres">
      <dgm:prSet presAssocID="{3D8F8929-B6C7-4D13-A222-8E1E6FE060A9}" presName="text" presStyleLbl="fgAcc0" presStyleIdx="0" presStyleCnt="4">
        <dgm:presLayoutVars>
          <dgm:chPref val="3"/>
        </dgm:presLayoutVars>
      </dgm:prSet>
      <dgm:spPr/>
    </dgm:pt>
    <dgm:pt modelId="{EDAE2A59-C9E1-419C-B5E0-18DF54335687}" type="pres">
      <dgm:prSet presAssocID="{3D8F8929-B6C7-4D13-A222-8E1E6FE060A9}" presName="hierChild2" presStyleCnt="0"/>
      <dgm:spPr/>
    </dgm:pt>
    <dgm:pt modelId="{82931127-B315-4185-BE3E-A3A6917F63DE}" type="pres">
      <dgm:prSet presAssocID="{2DDF1592-AEBC-47C8-A01F-220C240444DA}" presName="hierRoot1" presStyleCnt="0"/>
      <dgm:spPr/>
    </dgm:pt>
    <dgm:pt modelId="{2F80111D-1437-451D-BEC3-F0AEA33BDD85}" type="pres">
      <dgm:prSet presAssocID="{2DDF1592-AEBC-47C8-A01F-220C240444DA}" presName="composite" presStyleCnt="0"/>
      <dgm:spPr/>
    </dgm:pt>
    <dgm:pt modelId="{84010C37-E4C3-4B55-BE59-41EE7F62025F}" type="pres">
      <dgm:prSet presAssocID="{2DDF1592-AEBC-47C8-A01F-220C240444DA}" presName="background" presStyleLbl="node0" presStyleIdx="1" presStyleCnt="4"/>
      <dgm:spPr/>
    </dgm:pt>
    <dgm:pt modelId="{4BB8E09C-787A-4AB3-9F9D-245632979264}" type="pres">
      <dgm:prSet presAssocID="{2DDF1592-AEBC-47C8-A01F-220C240444DA}" presName="text" presStyleLbl="fgAcc0" presStyleIdx="1" presStyleCnt="4">
        <dgm:presLayoutVars>
          <dgm:chPref val="3"/>
        </dgm:presLayoutVars>
      </dgm:prSet>
      <dgm:spPr/>
    </dgm:pt>
    <dgm:pt modelId="{5BC04B42-FC03-4567-B229-EF447673E061}" type="pres">
      <dgm:prSet presAssocID="{2DDF1592-AEBC-47C8-A01F-220C240444DA}" presName="hierChild2" presStyleCnt="0"/>
      <dgm:spPr/>
    </dgm:pt>
    <dgm:pt modelId="{576C12C7-CFBD-411C-B75B-8E3F6AF1DEAF}" type="pres">
      <dgm:prSet presAssocID="{79C89F64-5301-4101-84B3-52D9650E897E}" presName="hierRoot1" presStyleCnt="0"/>
      <dgm:spPr/>
    </dgm:pt>
    <dgm:pt modelId="{4C112666-077D-4D72-8C38-093BD905BB28}" type="pres">
      <dgm:prSet presAssocID="{79C89F64-5301-4101-84B3-52D9650E897E}" presName="composite" presStyleCnt="0"/>
      <dgm:spPr/>
    </dgm:pt>
    <dgm:pt modelId="{1434463A-D1AD-4B4B-9EFF-AB469598581D}" type="pres">
      <dgm:prSet presAssocID="{79C89F64-5301-4101-84B3-52D9650E897E}" presName="background" presStyleLbl="node0" presStyleIdx="2" presStyleCnt="4"/>
      <dgm:spPr/>
    </dgm:pt>
    <dgm:pt modelId="{9A2E0E13-ACDE-4C1D-8EAD-3C727A1FA4FB}" type="pres">
      <dgm:prSet presAssocID="{79C89F64-5301-4101-84B3-52D9650E897E}" presName="text" presStyleLbl="fgAcc0" presStyleIdx="2" presStyleCnt="4">
        <dgm:presLayoutVars>
          <dgm:chPref val="3"/>
        </dgm:presLayoutVars>
      </dgm:prSet>
      <dgm:spPr/>
    </dgm:pt>
    <dgm:pt modelId="{3B2034FD-042E-49DE-8DD6-E0A47492C8A2}" type="pres">
      <dgm:prSet presAssocID="{79C89F64-5301-4101-84B3-52D9650E897E}" presName="hierChild2" presStyleCnt="0"/>
      <dgm:spPr/>
    </dgm:pt>
    <dgm:pt modelId="{710ADB56-1B9E-4C79-9108-EE0A1C77B993}" type="pres">
      <dgm:prSet presAssocID="{7D490F69-BE7A-4D59-B35D-D5E9D1666749}" presName="hierRoot1" presStyleCnt="0"/>
      <dgm:spPr/>
    </dgm:pt>
    <dgm:pt modelId="{40F02F4E-77C6-4D0E-86DC-46C90C86B726}" type="pres">
      <dgm:prSet presAssocID="{7D490F69-BE7A-4D59-B35D-D5E9D1666749}" presName="composite" presStyleCnt="0"/>
      <dgm:spPr/>
    </dgm:pt>
    <dgm:pt modelId="{C3421945-EBAD-4701-930C-261078E4BFFB}" type="pres">
      <dgm:prSet presAssocID="{7D490F69-BE7A-4D59-B35D-D5E9D1666749}" presName="background" presStyleLbl="node0" presStyleIdx="3" presStyleCnt="4"/>
      <dgm:spPr/>
    </dgm:pt>
    <dgm:pt modelId="{748F6342-405C-41D9-BB57-BCE1A22C240B}" type="pres">
      <dgm:prSet presAssocID="{7D490F69-BE7A-4D59-B35D-D5E9D1666749}" presName="text" presStyleLbl="fgAcc0" presStyleIdx="3" presStyleCnt="4">
        <dgm:presLayoutVars>
          <dgm:chPref val="3"/>
        </dgm:presLayoutVars>
      </dgm:prSet>
      <dgm:spPr/>
    </dgm:pt>
    <dgm:pt modelId="{E0CFA81E-DC30-41A1-8D49-7EDEBF8744C7}" type="pres">
      <dgm:prSet presAssocID="{7D490F69-BE7A-4D59-B35D-D5E9D1666749}" presName="hierChild2" presStyleCnt="0"/>
      <dgm:spPr/>
    </dgm:pt>
    <dgm:pt modelId="{4733F5CF-D0A2-46AC-8759-F71C3B82AF3B}" type="pres">
      <dgm:prSet presAssocID="{9FE05BDE-F0FB-48F9-A581-70D12BAD0970}" presName="Name10" presStyleLbl="parChTrans1D2" presStyleIdx="0" presStyleCnt="2"/>
      <dgm:spPr/>
    </dgm:pt>
    <dgm:pt modelId="{7C5E891E-58BE-4290-BEE1-CD9A62A85367}" type="pres">
      <dgm:prSet presAssocID="{FA39B5BD-8353-43C4-9646-81C09821537D}" presName="hierRoot2" presStyleCnt="0"/>
      <dgm:spPr/>
    </dgm:pt>
    <dgm:pt modelId="{DA8DDAF5-6089-4AEC-A1C3-EF29DE1D4EA3}" type="pres">
      <dgm:prSet presAssocID="{FA39B5BD-8353-43C4-9646-81C09821537D}" presName="composite2" presStyleCnt="0"/>
      <dgm:spPr/>
    </dgm:pt>
    <dgm:pt modelId="{66870DD6-3A28-475C-88B4-9721DE228382}" type="pres">
      <dgm:prSet presAssocID="{FA39B5BD-8353-43C4-9646-81C09821537D}" presName="background2" presStyleLbl="node2" presStyleIdx="0" presStyleCnt="2"/>
      <dgm:spPr/>
    </dgm:pt>
    <dgm:pt modelId="{58759074-F82D-44C9-A544-E1DD516BC951}" type="pres">
      <dgm:prSet presAssocID="{FA39B5BD-8353-43C4-9646-81C09821537D}" presName="text2" presStyleLbl="fgAcc2" presStyleIdx="0" presStyleCnt="2">
        <dgm:presLayoutVars>
          <dgm:chPref val="3"/>
        </dgm:presLayoutVars>
      </dgm:prSet>
      <dgm:spPr/>
    </dgm:pt>
    <dgm:pt modelId="{F5D0D648-2015-4AEC-8240-3D8031D69DA7}" type="pres">
      <dgm:prSet presAssocID="{FA39B5BD-8353-43C4-9646-81C09821537D}" presName="hierChild3" presStyleCnt="0"/>
      <dgm:spPr/>
    </dgm:pt>
    <dgm:pt modelId="{BD85EBB4-039B-4614-B565-D382386646D5}" type="pres">
      <dgm:prSet presAssocID="{7888AE50-E1E2-441B-A85A-20A24E1CC7C2}" presName="Name10" presStyleLbl="parChTrans1D2" presStyleIdx="1" presStyleCnt="2"/>
      <dgm:spPr/>
    </dgm:pt>
    <dgm:pt modelId="{95CCAF4F-773D-4A48-8ECC-BC7C9A84B1E8}" type="pres">
      <dgm:prSet presAssocID="{5614981C-48B8-4AEF-BE6D-CC6236B616B7}" presName="hierRoot2" presStyleCnt="0"/>
      <dgm:spPr/>
    </dgm:pt>
    <dgm:pt modelId="{FBF54657-6FD1-4969-9E56-669336521A3F}" type="pres">
      <dgm:prSet presAssocID="{5614981C-48B8-4AEF-BE6D-CC6236B616B7}" presName="composite2" presStyleCnt="0"/>
      <dgm:spPr/>
    </dgm:pt>
    <dgm:pt modelId="{39E52043-189F-4195-A484-189DBA38B737}" type="pres">
      <dgm:prSet presAssocID="{5614981C-48B8-4AEF-BE6D-CC6236B616B7}" presName="background2" presStyleLbl="node2" presStyleIdx="1" presStyleCnt="2"/>
      <dgm:spPr/>
    </dgm:pt>
    <dgm:pt modelId="{FCEBF861-10F9-47D9-B09C-8D3C164D8787}" type="pres">
      <dgm:prSet presAssocID="{5614981C-48B8-4AEF-BE6D-CC6236B616B7}" presName="text2" presStyleLbl="fgAcc2" presStyleIdx="1" presStyleCnt="2">
        <dgm:presLayoutVars>
          <dgm:chPref val="3"/>
        </dgm:presLayoutVars>
      </dgm:prSet>
      <dgm:spPr/>
    </dgm:pt>
    <dgm:pt modelId="{1F08E113-5A44-43FC-8723-D392A8556AB9}" type="pres">
      <dgm:prSet presAssocID="{5614981C-48B8-4AEF-BE6D-CC6236B616B7}" presName="hierChild3" presStyleCnt="0"/>
      <dgm:spPr/>
    </dgm:pt>
  </dgm:ptLst>
  <dgm:cxnLst>
    <dgm:cxn modelId="{DD66190A-D720-4EEA-8F4F-66F4408A2D03}" type="presOf" srcId="{FF7A137D-DF1F-4B84-B588-2FCBE7EFB11D}" destId="{14A2DDC9-8A10-4D9B-BA1E-2BF0454E319D}" srcOrd="0" destOrd="0" presId="urn:microsoft.com/office/officeart/2005/8/layout/hierarchy1"/>
    <dgm:cxn modelId="{37033422-DD15-4F1A-B2BE-0F3E531014D5}" srcId="{FF7A137D-DF1F-4B84-B588-2FCBE7EFB11D}" destId="{7D490F69-BE7A-4D59-B35D-D5E9D1666749}" srcOrd="3" destOrd="0" parTransId="{98CA5F11-F6D8-4266-B8BD-D971DDE6E3FA}" sibTransId="{8D5F28E3-8310-4A56-BAD1-A96484968069}"/>
    <dgm:cxn modelId="{076C372B-6A19-4E24-B75B-317BEFCA5FB3}" type="presOf" srcId="{3D8F8929-B6C7-4D13-A222-8E1E6FE060A9}" destId="{8A579439-F7E1-4124-86F0-4304C37BE8F6}" srcOrd="0" destOrd="0" presId="urn:microsoft.com/office/officeart/2005/8/layout/hierarchy1"/>
    <dgm:cxn modelId="{A4C83A2C-48C4-47CB-AE4B-700EF84B7D18}" type="presOf" srcId="{5614981C-48B8-4AEF-BE6D-CC6236B616B7}" destId="{FCEBF861-10F9-47D9-B09C-8D3C164D8787}" srcOrd="0" destOrd="0" presId="urn:microsoft.com/office/officeart/2005/8/layout/hierarchy1"/>
    <dgm:cxn modelId="{A7B1AE30-1F88-4FD8-838C-45EDF1D035C6}" type="presOf" srcId="{79C89F64-5301-4101-84B3-52D9650E897E}" destId="{9A2E0E13-ACDE-4C1D-8EAD-3C727A1FA4FB}" srcOrd="0" destOrd="0" presId="urn:microsoft.com/office/officeart/2005/8/layout/hierarchy1"/>
    <dgm:cxn modelId="{342CA633-8271-4EB6-BC59-39CE7B927EDF}" type="presOf" srcId="{FA39B5BD-8353-43C4-9646-81C09821537D}" destId="{58759074-F82D-44C9-A544-E1DD516BC951}" srcOrd="0" destOrd="0" presId="urn:microsoft.com/office/officeart/2005/8/layout/hierarchy1"/>
    <dgm:cxn modelId="{4F619B45-9DB2-4E6C-B96B-4E64F68C028C}" type="presOf" srcId="{2DDF1592-AEBC-47C8-A01F-220C240444DA}" destId="{4BB8E09C-787A-4AB3-9F9D-245632979264}" srcOrd="0" destOrd="0" presId="urn:microsoft.com/office/officeart/2005/8/layout/hierarchy1"/>
    <dgm:cxn modelId="{C49EA750-EA49-430F-966E-8195DFB37B5F}" srcId="{7D490F69-BE7A-4D59-B35D-D5E9D1666749}" destId="{5614981C-48B8-4AEF-BE6D-CC6236B616B7}" srcOrd="1" destOrd="0" parTransId="{7888AE50-E1E2-441B-A85A-20A24E1CC7C2}" sibTransId="{30D6026A-6EB8-4909-9B80-826A48C67627}"/>
    <dgm:cxn modelId="{B3CE8A7E-6D6F-4F22-B5FA-638344FDC81F}" srcId="{FF7A137D-DF1F-4B84-B588-2FCBE7EFB11D}" destId="{79C89F64-5301-4101-84B3-52D9650E897E}" srcOrd="2" destOrd="0" parTransId="{870747C2-A994-4B21-A499-57C2C64ECE1E}" sibTransId="{04C60EEF-B47E-4940-A8B5-B195744973DC}"/>
    <dgm:cxn modelId="{BFD2377F-6F55-4978-A8D3-688F6089FBFB}" type="presOf" srcId="{9FE05BDE-F0FB-48F9-A581-70D12BAD0970}" destId="{4733F5CF-D0A2-46AC-8759-F71C3B82AF3B}" srcOrd="0" destOrd="0" presId="urn:microsoft.com/office/officeart/2005/8/layout/hierarchy1"/>
    <dgm:cxn modelId="{47354A81-F6EB-4773-B2B9-7CDBE02153DD}" type="presOf" srcId="{7888AE50-E1E2-441B-A85A-20A24E1CC7C2}" destId="{BD85EBB4-039B-4614-B565-D382386646D5}" srcOrd="0" destOrd="0" presId="urn:microsoft.com/office/officeart/2005/8/layout/hierarchy1"/>
    <dgm:cxn modelId="{076E89AF-23C1-490A-AF19-EB0078CCAF0F}" srcId="{7D490F69-BE7A-4D59-B35D-D5E9D1666749}" destId="{FA39B5BD-8353-43C4-9646-81C09821537D}" srcOrd="0" destOrd="0" parTransId="{9FE05BDE-F0FB-48F9-A581-70D12BAD0970}" sibTransId="{BF1AE927-2AB0-4F39-8A37-55D92D52D549}"/>
    <dgm:cxn modelId="{FA4E44BD-E81A-4C02-9242-6557E53F68E6}" srcId="{FF7A137D-DF1F-4B84-B588-2FCBE7EFB11D}" destId="{2DDF1592-AEBC-47C8-A01F-220C240444DA}" srcOrd="1" destOrd="0" parTransId="{FFEEBD3B-AC22-43E2-ADDA-2E1E888369D7}" sibTransId="{D93EA67A-40D7-4D99-A3E5-E7D9B85AAE65}"/>
    <dgm:cxn modelId="{2F8E5DD0-EDEB-4543-9451-10AADC32519F}" srcId="{FF7A137D-DF1F-4B84-B588-2FCBE7EFB11D}" destId="{3D8F8929-B6C7-4D13-A222-8E1E6FE060A9}" srcOrd="0" destOrd="0" parTransId="{60EC3D75-399F-4593-A380-F0F508A9A50A}" sibTransId="{5F1A8F81-988B-4CA0-B2CB-988FC031B513}"/>
    <dgm:cxn modelId="{E48631E0-2F7F-4806-B39B-CC5A4CB2BB18}" type="presOf" srcId="{7D490F69-BE7A-4D59-B35D-D5E9D1666749}" destId="{748F6342-405C-41D9-BB57-BCE1A22C240B}" srcOrd="0" destOrd="0" presId="urn:microsoft.com/office/officeart/2005/8/layout/hierarchy1"/>
    <dgm:cxn modelId="{4EFE1FED-7D3B-4CCF-8116-969142EB2588}" type="presParOf" srcId="{14A2DDC9-8A10-4D9B-BA1E-2BF0454E319D}" destId="{E0DD8417-A626-458D-9C58-7EB861E96FEE}" srcOrd="0" destOrd="0" presId="urn:microsoft.com/office/officeart/2005/8/layout/hierarchy1"/>
    <dgm:cxn modelId="{FFD16DA0-BDB3-498D-8A42-671AA21062C1}" type="presParOf" srcId="{E0DD8417-A626-458D-9C58-7EB861E96FEE}" destId="{D00185CC-D3B4-4211-9AFD-FD5EF86427B3}" srcOrd="0" destOrd="0" presId="urn:microsoft.com/office/officeart/2005/8/layout/hierarchy1"/>
    <dgm:cxn modelId="{3162C6EA-76F8-4B0A-84A5-B95209C66EA8}" type="presParOf" srcId="{D00185CC-D3B4-4211-9AFD-FD5EF86427B3}" destId="{0D07836C-3A15-4C56-AE78-BCDC7FD9CA8D}" srcOrd="0" destOrd="0" presId="urn:microsoft.com/office/officeart/2005/8/layout/hierarchy1"/>
    <dgm:cxn modelId="{DD7DA074-44AB-42E1-A033-204844D12A0C}" type="presParOf" srcId="{D00185CC-D3B4-4211-9AFD-FD5EF86427B3}" destId="{8A579439-F7E1-4124-86F0-4304C37BE8F6}" srcOrd="1" destOrd="0" presId="urn:microsoft.com/office/officeart/2005/8/layout/hierarchy1"/>
    <dgm:cxn modelId="{EE0657A2-A18D-46E0-BCC1-7F730441E195}" type="presParOf" srcId="{E0DD8417-A626-458D-9C58-7EB861E96FEE}" destId="{EDAE2A59-C9E1-419C-B5E0-18DF54335687}" srcOrd="1" destOrd="0" presId="urn:microsoft.com/office/officeart/2005/8/layout/hierarchy1"/>
    <dgm:cxn modelId="{2B7F3A76-AF3C-4536-89BE-E82B884D52D2}" type="presParOf" srcId="{14A2DDC9-8A10-4D9B-BA1E-2BF0454E319D}" destId="{82931127-B315-4185-BE3E-A3A6917F63DE}" srcOrd="1" destOrd="0" presId="urn:microsoft.com/office/officeart/2005/8/layout/hierarchy1"/>
    <dgm:cxn modelId="{2241D714-4483-443E-A1BA-6E690FBCC69E}" type="presParOf" srcId="{82931127-B315-4185-BE3E-A3A6917F63DE}" destId="{2F80111D-1437-451D-BEC3-F0AEA33BDD85}" srcOrd="0" destOrd="0" presId="urn:microsoft.com/office/officeart/2005/8/layout/hierarchy1"/>
    <dgm:cxn modelId="{9CA0ED2D-0D07-44E1-9E43-7DEA0802F6C3}" type="presParOf" srcId="{2F80111D-1437-451D-BEC3-F0AEA33BDD85}" destId="{84010C37-E4C3-4B55-BE59-41EE7F62025F}" srcOrd="0" destOrd="0" presId="urn:microsoft.com/office/officeart/2005/8/layout/hierarchy1"/>
    <dgm:cxn modelId="{007BC5B1-9BCE-4A38-BB70-CDC2F2A27EE4}" type="presParOf" srcId="{2F80111D-1437-451D-BEC3-F0AEA33BDD85}" destId="{4BB8E09C-787A-4AB3-9F9D-245632979264}" srcOrd="1" destOrd="0" presId="urn:microsoft.com/office/officeart/2005/8/layout/hierarchy1"/>
    <dgm:cxn modelId="{1ABF5C9E-17F8-4DBF-9C28-5934F1083248}" type="presParOf" srcId="{82931127-B315-4185-BE3E-A3A6917F63DE}" destId="{5BC04B42-FC03-4567-B229-EF447673E061}" srcOrd="1" destOrd="0" presId="urn:microsoft.com/office/officeart/2005/8/layout/hierarchy1"/>
    <dgm:cxn modelId="{E5FC0440-82A0-47EE-912F-A710627AF18A}" type="presParOf" srcId="{14A2DDC9-8A10-4D9B-BA1E-2BF0454E319D}" destId="{576C12C7-CFBD-411C-B75B-8E3F6AF1DEAF}" srcOrd="2" destOrd="0" presId="urn:microsoft.com/office/officeart/2005/8/layout/hierarchy1"/>
    <dgm:cxn modelId="{CE88A6CF-127E-41AD-B679-26C3362FC7E6}" type="presParOf" srcId="{576C12C7-CFBD-411C-B75B-8E3F6AF1DEAF}" destId="{4C112666-077D-4D72-8C38-093BD905BB28}" srcOrd="0" destOrd="0" presId="urn:microsoft.com/office/officeart/2005/8/layout/hierarchy1"/>
    <dgm:cxn modelId="{1A132D3A-83A4-472D-8710-EB587B8F083A}" type="presParOf" srcId="{4C112666-077D-4D72-8C38-093BD905BB28}" destId="{1434463A-D1AD-4B4B-9EFF-AB469598581D}" srcOrd="0" destOrd="0" presId="urn:microsoft.com/office/officeart/2005/8/layout/hierarchy1"/>
    <dgm:cxn modelId="{A5EEE0F3-A5D4-4D89-8011-3FC40725B453}" type="presParOf" srcId="{4C112666-077D-4D72-8C38-093BD905BB28}" destId="{9A2E0E13-ACDE-4C1D-8EAD-3C727A1FA4FB}" srcOrd="1" destOrd="0" presId="urn:microsoft.com/office/officeart/2005/8/layout/hierarchy1"/>
    <dgm:cxn modelId="{A78244EB-6594-43D5-94A3-B4BE21972CE7}" type="presParOf" srcId="{576C12C7-CFBD-411C-B75B-8E3F6AF1DEAF}" destId="{3B2034FD-042E-49DE-8DD6-E0A47492C8A2}" srcOrd="1" destOrd="0" presId="urn:microsoft.com/office/officeart/2005/8/layout/hierarchy1"/>
    <dgm:cxn modelId="{718D3AE9-1A32-4B06-8A21-7E8B663E558D}" type="presParOf" srcId="{14A2DDC9-8A10-4D9B-BA1E-2BF0454E319D}" destId="{710ADB56-1B9E-4C79-9108-EE0A1C77B993}" srcOrd="3" destOrd="0" presId="urn:microsoft.com/office/officeart/2005/8/layout/hierarchy1"/>
    <dgm:cxn modelId="{A0195AF3-95A0-48D5-981F-D6F15D890912}" type="presParOf" srcId="{710ADB56-1B9E-4C79-9108-EE0A1C77B993}" destId="{40F02F4E-77C6-4D0E-86DC-46C90C86B726}" srcOrd="0" destOrd="0" presId="urn:microsoft.com/office/officeart/2005/8/layout/hierarchy1"/>
    <dgm:cxn modelId="{0217DB55-DD6D-4233-A1B1-86F9DC33723B}" type="presParOf" srcId="{40F02F4E-77C6-4D0E-86DC-46C90C86B726}" destId="{C3421945-EBAD-4701-930C-261078E4BFFB}" srcOrd="0" destOrd="0" presId="urn:microsoft.com/office/officeart/2005/8/layout/hierarchy1"/>
    <dgm:cxn modelId="{3F53F538-9C69-4490-A369-F07C51ACE81D}" type="presParOf" srcId="{40F02F4E-77C6-4D0E-86DC-46C90C86B726}" destId="{748F6342-405C-41D9-BB57-BCE1A22C240B}" srcOrd="1" destOrd="0" presId="urn:microsoft.com/office/officeart/2005/8/layout/hierarchy1"/>
    <dgm:cxn modelId="{A959EEEF-B22A-4552-9014-C44C55C06F08}" type="presParOf" srcId="{710ADB56-1B9E-4C79-9108-EE0A1C77B993}" destId="{E0CFA81E-DC30-41A1-8D49-7EDEBF8744C7}" srcOrd="1" destOrd="0" presId="urn:microsoft.com/office/officeart/2005/8/layout/hierarchy1"/>
    <dgm:cxn modelId="{C7058F48-4553-41A5-8F7B-114BA11253C7}" type="presParOf" srcId="{E0CFA81E-DC30-41A1-8D49-7EDEBF8744C7}" destId="{4733F5CF-D0A2-46AC-8759-F71C3B82AF3B}" srcOrd="0" destOrd="0" presId="urn:microsoft.com/office/officeart/2005/8/layout/hierarchy1"/>
    <dgm:cxn modelId="{D27ADFCF-295F-4710-A233-6DFED032545F}" type="presParOf" srcId="{E0CFA81E-DC30-41A1-8D49-7EDEBF8744C7}" destId="{7C5E891E-58BE-4290-BEE1-CD9A62A85367}" srcOrd="1" destOrd="0" presId="urn:microsoft.com/office/officeart/2005/8/layout/hierarchy1"/>
    <dgm:cxn modelId="{97CA5EF3-45CF-4C9F-8037-B6A0C154EE80}" type="presParOf" srcId="{7C5E891E-58BE-4290-BEE1-CD9A62A85367}" destId="{DA8DDAF5-6089-4AEC-A1C3-EF29DE1D4EA3}" srcOrd="0" destOrd="0" presId="urn:microsoft.com/office/officeart/2005/8/layout/hierarchy1"/>
    <dgm:cxn modelId="{98DC8ED6-4D4B-4DCB-A43B-A9F052CED071}" type="presParOf" srcId="{DA8DDAF5-6089-4AEC-A1C3-EF29DE1D4EA3}" destId="{66870DD6-3A28-475C-88B4-9721DE228382}" srcOrd="0" destOrd="0" presId="urn:microsoft.com/office/officeart/2005/8/layout/hierarchy1"/>
    <dgm:cxn modelId="{1E900D06-7AF1-456E-9F12-B13646C21A17}" type="presParOf" srcId="{DA8DDAF5-6089-4AEC-A1C3-EF29DE1D4EA3}" destId="{58759074-F82D-44C9-A544-E1DD516BC951}" srcOrd="1" destOrd="0" presId="urn:microsoft.com/office/officeart/2005/8/layout/hierarchy1"/>
    <dgm:cxn modelId="{8770AFA1-2306-42FD-BD27-DCFCD4A4062F}" type="presParOf" srcId="{7C5E891E-58BE-4290-BEE1-CD9A62A85367}" destId="{F5D0D648-2015-4AEC-8240-3D8031D69DA7}" srcOrd="1" destOrd="0" presId="urn:microsoft.com/office/officeart/2005/8/layout/hierarchy1"/>
    <dgm:cxn modelId="{DCED75D6-044D-4336-9493-7F0D89C5509F}" type="presParOf" srcId="{E0CFA81E-DC30-41A1-8D49-7EDEBF8744C7}" destId="{BD85EBB4-039B-4614-B565-D382386646D5}" srcOrd="2" destOrd="0" presId="urn:microsoft.com/office/officeart/2005/8/layout/hierarchy1"/>
    <dgm:cxn modelId="{66D3AB5B-BC7D-4B35-8FC1-95912309F0A0}" type="presParOf" srcId="{E0CFA81E-DC30-41A1-8D49-7EDEBF8744C7}" destId="{95CCAF4F-773D-4A48-8ECC-BC7C9A84B1E8}" srcOrd="3" destOrd="0" presId="urn:microsoft.com/office/officeart/2005/8/layout/hierarchy1"/>
    <dgm:cxn modelId="{E3F3B1A5-5C88-4A97-BFDB-46D51197D3C9}" type="presParOf" srcId="{95CCAF4F-773D-4A48-8ECC-BC7C9A84B1E8}" destId="{FBF54657-6FD1-4969-9E56-669336521A3F}" srcOrd="0" destOrd="0" presId="urn:microsoft.com/office/officeart/2005/8/layout/hierarchy1"/>
    <dgm:cxn modelId="{AFBEF3FF-EBE9-42E6-AD4C-0625D3767F13}" type="presParOf" srcId="{FBF54657-6FD1-4969-9E56-669336521A3F}" destId="{39E52043-189F-4195-A484-189DBA38B737}" srcOrd="0" destOrd="0" presId="urn:microsoft.com/office/officeart/2005/8/layout/hierarchy1"/>
    <dgm:cxn modelId="{8D6A4D73-8B93-469B-8E5D-7ECEB35AE63B}" type="presParOf" srcId="{FBF54657-6FD1-4969-9E56-669336521A3F}" destId="{FCEBF861-10F9-47D9-B09C-8D3C164D8787}" srcOrd="1" destOrd="0" presId="urn:microsoft.com/office/officeart/2005/8/layout/hierarchy1"/>
    <dgm:cxn modelId="{AAB4A63E-4064-4160-8C00-660EEEB6AB25}" type="presParOf" srcId="{95CCAF4F-773D-4A48-8ECC-BC7C9A84B1E8}" destId="{1F08E113-5A44-43FC-8723-D392A8556AB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95DB9C-319B-4F4F-8A16-8B1E6588763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48B6546-0D25-42F2-BD1F-C050EBEBBD98}">
      <dgm:prSet/>
      <dgm:spPr/>
      <dgm:t>
        <a:bodyPr/>
        <a:lstStyle/>
        <a:p>
          <a:r>
            <a:rPr lang="en-US"/>
            <a:t>To find a list of overpayments for a case, you can look it up in mainframe on TRAN: BVRA with PARMS: Case Number. </a:t>
          </a:r>
        </a:p>
      </dgm:t>
    </dgm:pt>
    <dgm:pt modelId="{81752021-E69E-49C4-B555-A758A93BD287}" type="parTrans" cxnId="{EEA0666C-CFD8-4F16-9864-7DFED1910BBC}">
      <dgm:prSet/>
      <dgm:spPr/>
      <dgm:t>
        <a:bodyPr/>
        <a:lstStyle/>
        <a:p>
          <a:endParaRPr lang="en-US"/>
        </a:p>
      </dgm:t>
    </dgm:pt>
    <dgm:pt modelId="{C43B8DF1-E089-497C-817D-BA530EDAA4F5}" type="sibTrans" cxnId="{EEA0666C-CFD8-4F16-9864-7DFED1910BBC}">
      <dgm:prSet/>
      <dgm:spPr/>
      <dgm:t>
        <a:bodyPr/>
        <a:lstStyle/>
        <a:p>
          <a:endParaRPr lang="en-US"/>
        </a:p>
      </dgm:t>
    </dgm:pt>
    <dgm:pt modelId="{5189207C-66D0-45D7-941A-E31B9D7948D7}">
      <dgm:prSet/>
      <dgm:spPr/>
      <dgm:t>
        <a:bodyPr/>
        <a:lstStyle/>
        <a:p>
          <a:r>
            <a:rPr lang="en-US"/>
            <a:t>This list will show you the claim referral number(s), program type, referral period, claim amount and notice date.  </a:t>
          </a:r>
        </a:p>
      </dgm:t>
    </dgm:pt>
    <dgm:pt modelId="{098068A0-1EDC-429D-B41F-7DF73DD139DD}" type="parTrans" cxnId="{81F66002-5BF2-4C0A-8C9D-DE8F6241BB3F}">
      <dgm:prSet/>
      <dgm:spPr/>
      <dgm:t>
        <a:bodyPr/>
        <a:lstStyle/>
        <a:p>
          <a:endParaRPr lang="en-US"/>
        </a:p>
      </dgm:t>
    </dgm:pt>
    <dgm:pt modelId="{1CF5DEE6-FECC-4CA3-AC56-41AFA94853E1}" type="sibTrans" cxnId="{81F66002-5BF2-4C0A-8C9D-DE8F6241BB3F}">
      <dgm:prSet/>
      <dgm:spPr/>
      <dgm:t>
        <a:bodyPr/>
        <a:lstStyle/>
        <a:p>
          <a:endParaRPr lang="en-US"/>
        </a:p>
      </dgm:t>
    </dgm:pt>
    <dgm:pt modelId="{E7C95553-753A-466D-B36D-F749DFC03AB7}">
      <dgm:prSet/>
      <dgm:spPr/>
      <dgm:t>
        <a:bodyPr/>
        <a:lstStyle/>
        <a:p>
          <a:r>
            <a:rPr lang="en-US"/>
            <a:t>Copies of all paperwork/manual notices should be in ECF, coded OP, under the corresponding case number.</a:t>
          </a:r>
        </a:p>
      </dgm:t>
    </dgm:pt>
    <dgm:pt modelId="{D7CFEAA6-D8E9-41EF-B7EF-6CD0D47475D8}" type="parTrans" cxnId="{A7E89DC8-5DDD-4AD3-97A7-F294156591B7}">
      <dgm:prSet/>
      <dgm:spPr/>
      <dgm:t>
        <a:bodyPr/>
        <a:lstStyle/>
        <a:p>
          <a:endParaRPr lang="en-US"/>
        </a:p>
      </dgm:t>
    </dgm:pt>
    <dgm:pt modelId="{DC9F381A-002C-4818-B0D7-801C88255333}" type="sibTrans" cxnId="{A7E89DC8-5DDD-4AD3-97A7-F294156591B7}">
      <dgm:prSet/>
      <dgm:spPr/>
      <dgm:t>
        <a:bodyPr/>
        <a:lstStyle/>
        <a:p>
          <a:endParaRPr lang="en-US"/>
        </a:p>
      </dgm:t>
    </dgm:pt>
    <dgm:pt modelId="{892C9812-5C66-457E-899B-C078DDD7D29F}" type="pres">
      <dgm:prSet presAssocID="{1095DB9C-319B-4F4F-8A16-8B1E6588763B}" presName="linear" presStyleCnt="0">
        <dgm:presLayoutVars>
          <dgm:animLvl val="lvl"/>
          <dgm:resizeHandles val="exact"/>
        </dgm:presLayoutVars>
      </dgm:prSet>
      <dgm:spPr/>
    </dgm:pt>
    <dgm:pt modelId="{F726CA4E-A7F3-438B-A2AE-F2233AC47BD7}" type="pres">
      <dgm:prSet presAssocID="{D48B6546-0D25-42F2-BD1F-C050EBEBBD98}" presName="parentText" presStyleLbl="node1" presStyleIdx="0" presStyleCnt="3">
        <dgm:presLayoutVars>
          <dgm:chMax val="0"/>
          <dgm:bulletEnabled val="1"/>
        </dgm:presLayoutVars>
      </dgm:prSet>
      <dgm:spPr/>
    </dgm:pt>
    <dgm:pt modelId="{47BFF678-D807-466E-926D-7811707E7912}" type="pres">
      <dgm:prSet presAssocID="{C43B8DF1-E089-497C-817D-BA530EDAA4F5}" presName="spacer" presStyleCnt="0"/>
      <dgm:spPr/>
    </dgm:pt>
    <dgm:pt modelId="{837A6165-4408-4AA6-99B0-3C62F79B1ABA}" type="pres">
      <dgm:prSet presAssocID="{5189207C-66D0-45D7-941A-E31B9D7948D7}" presName="parentText" presStyleLbl="node1" presStyleIdx="1" presStyleCnt="3">
        <dgm:presLayoutVars>
          <dgm:chMax val="0"/>
          <dgm:bulletEnabled val="1"/>
        </dgm:presLayoutVars>
      </dgm:prSet>
      <dgm:spPr/>
    </dgm:pt>
    <dgm:pt modelId="{BC9A2C0F-3EF6-4CFF-9D67-1D189370C13C}" type="pres">
      <dgm:prSet presAssocID="{1CF5DEE6-FECC-4CA3-AC56-41AFA94853E1}" presName="spacer" presStyleCnt="0"/>
      <dgm:spPr/>
    </dgm:pt>
    <dgm:pt modelId="{710F5357-8A3C-47D6-8938-8927046B4C42}" type="pres">
      <dgm:prSet presAssocID="{E7C95553-753A-466D-B36D-F749DFC03AB7}" presName="parentText" presStyleLbl="node1" presStyleIdx="2" presStyleCnt="3">
        <dgm:presLayoutVars>
          <dgm:chMax val="0"/>
          <dgm:bulletEnabled val="1"/>
        </dgm:presLayoutVars>
      </dgm:prSet>
      <dgm:spPr/>
    </dgm:pt>
  </dgm:ptLst>
  <dgm:cxnLst>
    <dgm:cxn modelId="{81F66002-5BF2-4C0A-8C9D-DE8F6241BB3F}" srcId="{1095DB9C-319B-4F4F-8A16-8B1E6588763B}" destId="{5189207C-66D0-45D7-941A-E31B9D7948D7}" srcOrd="1" destOrd="0" parTransId="{098068A0-1EDC-429D-B41F-7DF73DD139DD}" sibTransId="{1CF5DEE6-FECC-4CA3-AC56-41AFA94853E1}"/>
    <dgm:cxn modelId="{C8EC4A43-7524-4AE1-931A-D9490C8B7A55}" type="presOf" srcId="{5189207C-66D0-45D7-941A-E31B9D7948D7}" destId="{837A6165-4408-4AA6-99B0-3C62F79B1ABA}" srcOrd="0" destOrd="0" presId="urn:microsoft.com/office/officeart/2005/8/layout/vList2"/>
    <dgm:cxn modelId="{EEA0666C-CFD8-4F16-9864-7DFED1910BBC}" srcId="{1095DB9C-319B-4F4F-8A16-8B1E6588763B}" destId="{D48B6546-0D25-42F2-BD1F-C050EBEBBD98}" srcOrd="0" destOrd="0" parTransId="{81752021-E69E-49C4-B555-A758A93BD287}" sibTransId="{C43B8DF1-E089-497C-817D-BA530EDAA4F5}"/>
    <dgm:cxn modelId="{0CB4C292-EC66-47B1-B4D5-3C1634E63CAF}" type="presOf" srcId="{E7C95553-753A-466D-B36D-F749DFC03AB7}" destId="{710F5357-8A3C-47D6-8938-8927046B4C42}" srcOrd="0" destOrd="0" presId="urn:microsoft.com/office/officeart/2005/8/layout/vList2"/>
    <dgm:cxn modelId="{A7E89DC8-5DDD-4AD3-97A7-F294156591B7}" srcId="{1095DB9C-319B-4F4F-8A16-8B1E6588763B}" destId="{E7C95553-753A-466D-B36D-F749DFC03AB7}" srcOrd="2" destOrd="0" parTransId="{D7CFEAA6-D8E9-41EF-B7EF-6CD0D47475D8}" sibTransId="{DC9F381A-002C-4818-B0D7-801C88255333}"/>
    <dgm:cxn modelId="{8EFA9DDF-5887-4628-8D0C-8F46E205B7CB}" type="presOf" srcId="{1095DB9C-319B-4F4F-8A16-8B1E6588763B}" destId="{892C9812-5C66-457E-899B-C078DDD7D29F}" srcOrd="0" destOrd="0" presId="urn:microsoft.com/office/officeart/2005/8/layout/vList2"/>
    <dgm:cxn modelId="{4F05E2FE-B78F-424A-9248-152264B88987}" type="presOf" srcId="{D48B6546-0D25-42F2-BD1F-C050EBEBBD98}" destId="{F726CA4E-A7F3-438B-A2AE-F2233AC47BD7}" srcOrd="0" destOrd="0" presId="urn:microsoft.com/office/officeart/2005/8/layout/vList2"/>
    <dgm:cxn modelId="{EC4421F4-B098-4A15-BE3D-E169AE03AECF}" type="presParOf" srcId="{892C9812-5C66-457E-899B-C078DDD7D29F}" destId="{F726CA4E-A7F3-438B-A2AE-F2233AC47BD7}" srcOrd="0" destOrd="0" presId="urn:microsoft.com/office/officeart/2005/8/layout/vList2"/>
    <dgm:cxn modelId="{F98F2C60-C600-496A-B6B7-2069AA8577DF}" type="presParOf" srcId="{892C9812-5C66-457E-899B-C078DDD7D29F}" destId="{47BFF678-D807-466E-926D-7811707E7912}" srcOrd="1" destOrd="0" presId="urn:microsoft.com/office/officeart/2005/8/layout/vList2"/>
    <dgm:cxn modelId="{DB9B671B-F359-46FF-A816-B7FB515946F2}" type="presParOf" srcId="{892C9812-5C66-457E-899B-C078DDD7D29F}" destId="{837A6165-4408-4AA6-99B0-3C62F79B1ABA}" srcOrd="2" destOrd="0" presId="urn:microsoft.com/office/officeart/2005/8/layout/vList2"/>
    <dgm:cxn modelId="{626B2369-D2C8-4D88-9BE7-730FFFC558C7}" type="presParOf" srcId="{892C9812-5C66-457E-899B-C078DDD7D29F}" destId="{BC9A2C0F-3EF6-4CFF-9D67-1D189370C13C}" srcOrd="3" destOrd="0" presId="urn:microsoft.com/office/officeart/2005/8/layout/vList2"/>
    <dgm:cxn modelId="{111FD99C-A041-483B-AAC1-6FE39F7CAFD0}" type="presParOf" srcId="{892C9812-5C66-457E-899B-C078DDD7D29F}" destId="{710F5357-8A3C-47D6-8938-8927046B4C4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9C3103-83D5-42BD-AE92-DDEF72FB9A3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A3D15AB-5A7D-4EDB-97A4-A02C63D81BAF}">
      <dgm:prSet/>
      <dgm:spPr/>
      <dgm:t>
        <a:bodyPr/>
        <a:lstStyle/>
        <a:p>
          <a:r>
            <a:rPr lang="en-US" dirty="0"/>
            <a:t>To find a list of overpayments by a person, you can look it up in mainframe on TRAN: BVCI  with PARMS:  SSN or PIN. </a:t>
          </a:r>
        </a:p>
      </dgm:t>
    </dgm:pt>
    <dgm:pt modelId="{C362929D-BCBE-4173-9245-D52B62396E13}" type="parTrans" cxnId="{37C4CC37-E878-4E0A-8D35-08E574658495}">
      <dgm:prSet/>
      <dgm:spPr/>
      <dgm:t>
        <a:bodyPr/>
        <a:lstStyle/>
        <a:p>
          <a:endParaRPr lang="en-US"/>
        </a:p>
      </dgm:t>
    </dgm:pt>
    <dgm:pt modelId="{357D4D1B-B50A-46A9-9616-C3D6D84C2C63}" type="sibTrans" cxnId="{37C4CC37-E878-4E0A-8D35-08E574658495}">
      <dgm:prSet/>
      <dgm:spPr/>
      <dgm:t>
        <a:bodyPr/>
        <a:lstStyle/>
        <a:p>
          <a:endParaRPr lang="en-US"/>
        </a:p>
      </dgm:t>
    </dgm:pt>
    <dgm:pt modelId="{926FA7A9-FFCC-412E-B57C-8849F7FCD797}">
      <dgm:prSet/>
      <dgm:spPr/>
      <dgm:t>
        <a:bodyPr/>
        <a:lstStyle/>
        <a:p>
          <a:r>
            <a:rPr lang="en-US" dirty="0"/>
            <a:t>This list will show you which case(s) the overpayments go with, the original overpayment amount, and the current balance owed. </a:t>
          </a:r>
        </a:p>
      </dgm:t>
    </dgm:pt>
    <dgm:pt modelId="{EA8F5A0C-746B-4020-B3F3-7D4A547A4127}" type="parTrans" cxnId="{65AB4008-B2FA-453E-9932-D81BC0AFE78A}">
      <dgm:prSet/>
      <dgm:spPr/>
      <dgm:t>
        <a:bodyPr/>
        <a:lstStyle/>
        <a:p>
          <a:endParaRPr lang="en-US"/>
        </a:p>
      </dgm:t>
    </dgm:pt>
    <dgm:pt modelId="{88CD44CB-6F28-4247-934E-85211719DC77}" type="sibTrans" cxnId="{65AB4008-B2FA-453E-9932-D81BC0AFE78A}">
      <dgm:prSet/>
      <dgm:spPr/>
      <dgm:t>
        <a:bodyPr/>
        <a:lstStyle/>
        <a:p>
          <a:endParaRPr lang="en-US"/>
        </a:p>
      </dgm:t>
    </dgm:pt>
    <dgm:pt modelId="{77ED9A34-0DB6-4D5A-9DF7-220E5F60EF6E}">
      <dgm:prSet/>
      <dgm:spPr/>
      <dgm:t>
        <a:bodyPr/>
        <a:lstStyle/>
        <a:p>
          <a:r>
            <a:rPr lang="en-US" dirty="0"/>
            <a:t>Copies of all paperwork/manual notices should be in ECF, coded OP, under the corresponding case number.</a:t>
          </a:r>
        </a:p>
      </dgm:t>
    </dgm:pt>
    <dgm:pt modelId="{6CE6F591-3470-448D-A154-B9DA1A04CF06}" type="parTrans" cxnId="{77C0023F-89D3-41DD-ADBE-361D77E2A65E}">
      <dgm:prSet/>
      <dgm:spPr/>
      <dgm:t>
        <a:bodyPr/>
        <a:lstStyle/>
        <a:p>
          <a:endParaRPr lang="en-US"/>
        </a:p>
      </dgm:t>
    </dgm:pt>
    <dgm:pt modelId="{DC48D07F-7567-41F9-8E47-1F2EC4ACFB1E}" type="sibTrans" cxnId="{77C0023F-89D3-41DD-ADBE-361D77E2A65E}">
      <dgm:prSet/>
      <dgm:spPr/>
      <dgm:t>
        <a:bodyPr/>
        <a:lstStyle/>
        <a:p>
          <a:endParaRPr lang="en-US"/>
        </a:p>
      </dgm:t>
    </dgm:pt>
    <dgm:pt modelId="{BFBBBCAD-2C1F-417D-B9B6-BB4F398CC1B8}" type="pres">
      <dgm:prSet presAssocID="{A19C3103-83D5-42BD-AE92-DDEF72FB9A3E}" presName="Name0" presStyleCnt="0">
        <dgm:presLayoutVars>
          <dgm:dir/>
          <dgm:animLvl val="lvl"/>
          <dgm:resizeHandles val="exact"/>
        </dgm:presLayoutVars>
      </dgm:prSet>
      <dgm:spPr/>
    </dgm:pt>
    <dgm:pt modelId="{542B2F85-4DEF-4E93-A0FD-479D60DB2F1C}" type="pres">
      <dgm:prSet presAssocID="{77ED9A34-0DB6-4D5A-9DF7-220E5F60EF6E}" presName="boxAndChildren" presStyleCnt="0"/>
      <dgm:spPr/>
    </dgm:pt>
    <dgm:pt modelId="{ED1C0BC4-1A0B-4D6B-A977-F28C95592691}" type="pres">
      <dgm:prSet presAssocID="{77ED9A34-0DB6-4D5A-9DF7-220E5F60EF6E}" presName="parentTextBox" presStyleLbl="node1" presStyleIdx="0" presStyleCnt="3"/>
      <dgm:spPr/>
    </dgm:pt>
    <dgm:pt modelId="{521195F5-7864-46EF-9ADE-35B252CD978A}" type="pres">
      <dgm:prSet presAssocID="{88CD44CB-6F28-4247-934E-85211719DC77}" presName="sp" presStyleCnt="0"/>
      <dgm:spPr/>
    </dgm:pt>
    <dgm:pt modelId="{389C626E-D86B-40F9-9F3F-DE3A815DAA8A}" type="pres">
      <dgm:prSet presAssocID="{926FA7A9-FFCC-412E-B57C-8849F7FCD797}" presName="arrowAndChildren" presStyleCnt="0"/>
      <dgm:spPr/>
    </dgm:pt>
    <dgm:pt modelId="{4C5B6E18-4FD0-453D-8578-7FA714FDD9D9}" type="pres">
      <dgm:prSet presAssocID="{926FA7A9-FFCC-412E-B57C-8849F7FCD797}" presName="parentTextArrow" presStyleLbl="node1" presStyleIdx="1" presStyleCnt="3"/>
      <dgm:spPr/>
    </dgm:pt>
    <dgm:pt modelId="{B3C7FD8F-D123-4645-9661-F1F8085DB785}" type="pres">
      <dgm:prSet presAssocID="{357D4D1B-B50A-46A9-9616-C3D6D84C2C63}" presName="sp" presStyleCnt="0"/>
      <dgm:spPr/>
    </dgm:pt>
    <dgm:pt modelId="{9339D4DF-08C1-4F7F-945F-8B7B8E70138E}" type="pres">
      <dgm:prSet presAssocID="{9A3D15AB-5A7D-4EDB-97A4-A02C63D81BAF}" presName="arrowAndChildren" presStyleCnt="0"/>
      <dgm:spPr/>
    </dgm:pt>
    <dgm:pt modelId="{DB9F1E7D-6DAA-41EA-9172-13EF3CB4A4C9}" type="pres">
      <dgm:prSet presAssocID="{9A3D15AB-5A7D-4EDB-97A4-A02C63D81BAF}" presName="parentTextArrow" presStyleLbl="node1" presStyleIdx="2" presStyleCnt="3"/>
      <dgm:spPr/>
    </dgm:pt>
  </dgm:ptLst>
  <dgm:cxnLst>
    <dgm:cxn modelId="{65AB4008-B2FA-453E-9932-D81BC0AFE78A}" srcId="{A19C3103-83D5-42BD-AE92-DDEF72FB9A3E}" destId="{926FA7A9-FFCC-412E-B57C-8849F7FCD797}" srcOrd="1" destOrd="0" parTransId="{EA8F5A0C-746B-4020-B3F3-7D4A547A4127}" sibTransId="{88CD44CB-6F28-4247-934E-85211719DC77}"/>
    <dgm:cxn modelId="{88E91D2B-902C-40D1-8324-BB993144C194}" type="presOf" srcId="{926FA7A9-FFCC-412E-B57C-8849F7FCD797}" destId="{4C5B6E18-4FD0-453D-8578-7FA714FDD9D9}" srcOrd="0" destOrd="0" presId="urn:microsoft.com/office/officeart/2005/8/layout/process4"/>
    <dgm:cxn modelId="{37C4CC37-E878-4E0A-8D35-08E574658495}" srcId="{A19C3103-83D5-42BD-AE92-DDEF72FB9A3E}" destId="{9A3D15AB-5A7D-4EDB-97A4-A02C63D81BAF}" srcOrd="0" destOrd="0" parTransId="{C362929D-BCBE-4173-9245-D52B62396E13}" sibTransId="{357D4D1B-B50A-46A9-9616-C3D6D84C2C63}"/>
    <dgm:cxn modelId="{77C0023F-89D3-41DD-ADBE-361D77E2A65E}" srcId="{A19C3103-83D5-42BD-AE92-DDEF72FB9A3E}" destId="{77ED9A34-0DB6-4D5A-9DF7-220E5F60EF6E}" srcOrd="2" destOrd="0" parTransId="{6CE6F591-3470-448D-A154-B9DA1A04CF06}" sibTransId="{DC48D07F-7567-41F9-8E47-1F2EC4ACFB1E}"/>
    <dgm:cxn modelId="{7150605D-C198-43F7-94F7-E16744419765}" type="presOf" srcId="{9A3D15AB-5A7D-4EDB-97A4-A02C63D81BAF}" destId="{DB9F1E7D-6DAA-41EA-9172-13EF3CB4A4C9}" srcOrd="0" destOrd="0" presId="urn:microsoft.com/office/officeart/2005/8/layout/process4"/>
    <dgm:cxn modelId="{7AF9AB8E-C418-44BF-9816-B46947A606DD}" type="presOf" srcId="{77ED9A34-0DB6-4D5A-9DF7-220E5F60EF6E}" destId="{ED1C0BC4-1A0B-4D6B-A977-F28C95592691}" srcOrd="0" destOrd="0" presId="urn:microsoft.com/office/officeart/2005/8/layout/process4"/>
    <dgm:cxn modelId="{9C5669C2-6E73-40CA-802E-3A8757860F9F}" type="presOf" srcId="{A19C3103-83D5-42BD-AE92-DDEF72FB9A3E}" destId="{BFBBBCAD-2C1F-417D-B9B6-BB4F398CC1B8}" srcOrd="0" destOrd="0" presId="urn:microsoft.com/office/officeart/2005/8/layout/process4"/>
    <dgm:cxn modelId="{93E7E19F-1B13-4692-B4E3-918B4BF512DC}" type="presParOf" srcId="{BFBBBCAD-2C1F-417D-B9B6-BB4F398CC1B8}" destId="{542B2F85-4DEF-4E93-A0FD-479D60DB2F1C}" srcOrd="0" destOrd="0" presId="urn:microsoft.com/office/officeart/2005/8/layout/process4"/>
    <dgm:cxn modelId="{AC968475-703B-402D-9607-D0682D107623}" type="presParOf" srcId="{542B2F85-4DEF-4E93-A0FD-479D60DB2F1C}" destId="{ED1C0BC4-1A0B-4D6B-A977-F28C95592691}" srcOrd="0" destOrd="0" presId="urn:microsoft.com/office/officeart/2005/8/layout/process4"/>
    <dgm:cxn modelId="{78F7F223-CAED-401C-8DA3-BF236975130F}" type="presParOf" srcId="{BFBBBCAD-2C1F-417D-B9B6-BB4F398CC1B8}" destId="{521195F5-7864-46EF-9ADE-35B252CD978A}" srcOrd="1" destOrd="0" presId="urn:microsoft.com/office/officeart/2005/8/layout/process4"/>
    <dgm:cxn modelId="{49106434-4CBC-49CA-966A-2EFFDA65BC47}" type="presParOf" srcId="{BFBBBCAD-2C1F-417D-B9B6-BB4F398CC1B8}" destId="{389C626E-D86B-40F9-9F3F-DE3A815DAA8A}" srcOrd="2" destOrd="0" presId="urn:microsoft.com/office/officeart/2005/8/layout/process4"/>
    <dgm:cxn modelId="{1E191F1B-FF43-45D7-94C1-A837FCC3E776}" type="presParOf" srcId="{389C626E-D86B-40F9-9F3F-DE3A815DAA8A}" destId="{4C5B6E18-4FD0-453D-8578-7FA714FDD9D9}" srcOrd="0" destOrd="0" presId="urn:microsoft.com/office/officeart/2005/8/layout/process4"/>
    <dgm:cxn modelId="{EFCBB9BA-684F-489D-9DCD-2759646B8D72}" type="presParOf" srcId="{BFBBBCAD-2C1F-417D-B9B6-BB4F398CC1B8}" destId="{B3C7FD8F-D123-4645-9661-F1F8085DB785}" srcOrd="3" destOrd="0" presId="urn:microsoft.com/office/officeart/2005/8/layout/process4"/>
    <dgm:cxn modelId="{1392EDD4-36F5-4FD3-B094-7164D41FB95D}" type="presParOf" srcId="{BFBBBCAD-2C1F-417D-B9B6-BB4F398CC1B8}" destId="{9339D4DF-08C1-4F7F-945F-8B7B8E70138E}" srcOrd="4" destOrd="0" presId="urn:microsoft.com/office/officeart/2005/8/layout/process4"/>
    <dgm:cxn modelId="{EB1D59C5-B745-4E7F-BEA4-80E3E00C7B75}" type="presParOf" srcId="{9339D4DF-08C1-4F7F-945F-8B7B8E70138E}" destId="{DB9F1E7D-6DAA-41EA-9172-13EF3CB4A4C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42090E-6633-4ADB-BBA4-72DD5CA7961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C687733-F333-41D6-9AB9-4C5022A477DB}">
      <dgm:prSet/>
      <dgm:spPr/>
      <dgm:t>
        <a:bodyPr/>
        <a:lstStyle/>
        <a:p>
          <a:r>
            <a:rPr lang="en-US" dirty="0"/>
            <a:t>The Repayment Agreements mail out the first business day after the first of the following month (in case callers state they haven’t received this yet). </a:t>
          </a:r>
        </a:p>
      </dgm:t>
    </dgm:pt>
    <dgm:pt modelId="{E8312A14-A906-42AD-842B-23658C23C468}" type="parTrans" cxnId="{7C536F88-0351-422C-AD93-83C75061859A}">
      <dgm:prSet/>
      <dgm:spPr/>
      <dgm:t>
        <a:bodyPr/>
        <a:lstStyle/>
        <a:p>
          <a:endParaRPr lang="en-US"/>
        </a:p>
      </dgm:t>
    </dgm:pt>
    <dgm:pt modelId="{D15DF775-6B08-46EA-9FD2-C46F70689322}" type="sibTrans" cxnId="{7C536F88-0351-422C-AD93-83C75061859A}">
      <dgm:prSet/>
      <dgm:spPr/>
      <dgm:t>
        <a:bodyPr/>
        <a:lstStyle/>
        <a:p>
          <a:endParaRPr lang="en-US"/>
        </a:p>
      </dgm:t>
    </dgm:pt>
    <dgm:pt modelId="{36ADE1EF-D107-43E3-B70D-2ADD80E43D0C}">
      <dgm:prSet/>
      <dgm:spPr/>
      <dgm:t>
        <a:bodyPr/>
        <a:lstStyle/>
        <a:p>
          <a:r>
            <a:rPr lang="en-US"/>
            <a:t>Example: If the overpayment is entered 10/3, the Overpayment notice will go out the next day 10/4. The Repayment Agreement will go out 11/4. </a:t>
          </a:r>
        </a:p>
      </dgm:t>
    </dgm:pt>
    <dgm:pt modelId="{EFBB14B8-EE61-4CBD-81FD-FD580E6FF693}" type="parTrans" cxnId="{6F675443-07B1-4877-8741-CE7F1EDB1483}">
      <dgm:prSet/>
      <dgm:spPr/>
      <dgm:t>
        <a:bodyPr/>
        <a:lstStyle/>
        <a:p>
          <a:endParaRPr lang="en-US"/>
        </a:p>
      </dgm:t>
    </dgm:pt>
    <dgm:pt modelId="{B1FFB65F-FCD6-4ED1-948A-5D1C1326A744}" type="sibTrans" cxnId="{6F675443-07B1-4877-8741-CE7F1EDB1483}">
      <dgm:prSet/>
      <dgm:spPr/>
      <dgm:t>
        <a:bodyPr/>
        <a:lstStyle/>
        <a:p>
          <a:endParaRPr lang="en-US"/>
        </a:p>
      </dgm:t>
    </dgm:pt>
    <dgm:pt modelId="{FEBA3408-8934-421C-BDB8-28882FC27309}">
      <dgm:prSet/>
      <dgm:spPr/>
      <dgm:t>
        <a:bodyPr/>
        <a:lstStyle/>
        <a:p>
          <a:r>
            <a:rPr lang="en-US" dirty="0"/>
            <a:t>The RPA will not get mailed out at all if a Fair Hearing request is received prior to its mailing date. Once a fair hearing decision is made, the RPA will mail out if still needed. </a:t>
          </a:r>
        </a:p>
        <a:p>
          <a:r>
            <a:rPr lang="en-US"/>
            <a:t>***New </a:t>
          </a:r>
          <a:r>
            <a:rPr lang="en-US" dirty="0"/>
            <a:t>versions of the RPA are set to go live in April 2024 to include information about the FoodShare Overpayment Compromise.</a:t>
          </a:r>
        </a:p>
      </dgm:t>
    </dgm:pt>
    <dgm:pt modelId="{F81D9251-BC97-4569-B6F2-87956D13D1F2}" type="parTrans" cxnId="{5C53CC0C-8C10-4B56-ADE0-7D5B507A650F}">
      <dgm:prSet/>
      <dgm:spPr/>
      <dgm:t>
        <a:bodyPr/>
        <a:lstStyle/>
        <a:p>
          <a:endParaRPr lang="en-US"/>
        </a:p>
      </dgm:t>
    </dgm:pt>
    <dgm:pt modelId="{1E24AABE-9FE2-468E-BCF3-57D935E2D965}" type="sibTrans" cxnId="{5C53CC0C-8C10-4B56-ADE0-7D5B507A650F}">
      <dgm:prSet/>
      <dgm:spPr/>
      <dgm:t>
        <a:bodyPr/>
        <a:lstStyle/>
        <a:p>
          <a:endParaRPr lang="en-US"/>
        </a:p>
      </dgm:t>
    </dgm:pt>
    <dgm:pt modelId="{315A1CF7-330A-4B95-A0FC-3BBAE3214CEE}" type="pres">
      <dgm:prSet presAssocID="{C442090E-6633-4ADB-BBA4-72DD5CA79610}" presName="root" presStyleCnt="0">
        <dgm:presLayoutVars>
          <dgm:dir/>
          <dgm:resizeHandles val="exact"/>
        </dgm:presLayoutVars>
      </dgm:prSet>
      <dgm:spPr/>
    </dgm:pt>
    <dgm:pt modelId="{CB1D4797-E827-47E3-B1C8-648C53CB6857}" type="pres">
      <dgm:prSet presAssocID="{2C687733-F333-41D6-9AB9-4C5022A477DB}" presName="compNode" presStyleCnt="0"/>
      <dgm:spPr/>
    </dgm:pt>
    <dgm:pt modelId="{173E0835-277D-436A-96E1-3E040252DD90}" type="pres">
      <dgm:prSet presAssocID="{2C687733-F333-41D6-9AB9-4C5022A477DB}" presName="bgRect" presStyleLbl="bgShp" presStyleIdx="0" presStyleCnt="2"/>
      <dgm:spPr/>
    </dgm:pt>
    <dgm:pt modelId="{C2752E9D-CBE9-4C92-81A5-DBA809955FF5}" type="pres">
      <dgm:prSet presAssocID="{2C687733-F333-41D6-9AB9-4C5022A477D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0D146E44-4A34-4DA4-8FCE-68C448199472}" type="pres">
      <dgm:prSet presAssocID="{2C687733-F333-41D6-9AB9-4C5022A477DB}" presName="spaceRect" presStyleCnt="0"/>
      <dgm:spPr/>
    </dgm:pt>
    <dgm:pt modelId="{2B20A8F6-E653-4CDA-AF2F-E53EE0872F39}" type="pres">
      <dgm:prSet presAssocID="{2C687733-F333-41D6-9AB9-4C5022A477DB}" presName="parTx" presStyleLbl="revTx" presStyleIdx="0" presStyleCnt="3">
        <dgm:presLayoutVars>
          <dgm:chMax val="0"/>
          <dgm:chPref val="0"/>
        </dgm:presLayoutVars>
      </dgm:prSet>
      <dgm:spPr/>
    </dgm:pt>
    <dgm:pt modelId="{377B3623-2722-4C0D-92C9-2E73AFA42A36}" type="pres">
      <dgm:prSet presAssocID="{2C687733-F333-41D6-9AB9-4C5022A477DB}" presName="desTx" presStyleLbl="revTx" presStyleIdx="1" presStyleCnt="3">
        <dgm:presLayoutVars/>
      </dgm:prSet>
      <dgm:spPr/>
    </dgm:pt>
    <dgm:pt modelId="{825D2FE5-EEDF-4AC7-94F9-281CF566F084}" type="pres">
      <dgm:prSet presAssocID="{D15DF775-6B08-46EA-9FD2-C46F70689322}" presName="sibTrans" presStyleCnt="0"/>
      <dgm:spPr/>
    </dgm:pt>
    <dgm:pt modelId="{A21AFAE2-20CD-423B-BEA9-D691262E9219}" type="pres">
      <dgm:prSet presAssocID="{FEBA3408-8934-421C-BDB8-28882FC27309}" presName="compNode" presStyleCnt="0"/>
      <dgm:spPr/>
    </dgm:pt>
    <dgm:pt modelId="{5D12050A-EA7E-43E7-B51D-A5953B2DA17C}" type="pres">
      <dgm:prSet presAssocID="{FEBA3408-8934-421C-BDB8-28882FC27309}" presName="bgRect" presStyleLbl="bgShp" presStyleIdx="1" presStyleCnt="2"/>
      <dgm:spPr/>
    </dgm:pt>
    <dgm:pt modelId="{792CEA15-43F9-4638-8F4D-04EF4BC7F70D}" type="pres">
      <dgm:prSet presAssocID="{FEBA3408-8934-421C-BDB8-28882FC2730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DCE18F96-9634-4361-88AE-DD1B0BF8BFBC}" type="pres">
      <dgm:prSet presAssocID="{FEBA3408-8934-421C-BDB8-28882FC27309}" presName="spaceRect" presStyleCnt="0"/>
      <dgm:spPr/>
    </dgm:pt>
    <dgm:pt modelId="{04EE8E65-6E4E-4D1D-9D81-7E69FD77F076}" type="pres">
      <dgm:prSet presAssocID="{FEBA3408-8934-421C-BDB8-28882FC27309}" presName="parTx" presStyleLbl="revTx" presStyleIdx="2" presStyleCnt="3">
        <dgm:presLayoutVars>
          <dgm:chMax val="0"/>
          <dgm:chPref val="0"/>
        </dgm:presLayoutVars>
      </dgm:prSet>
      <dgm:spPr/>
    </dgm:pt>
  </dgm:ptLst>
  <dgm:cxnLst>
    <dgm:cxn modelId="{5C53CC0C-8C10-4B56-ADE0-7D5B507A650F}" srcId="{C442090E-6633-4ADB-BBA4-72DD5CA79610}" destId="{FEBA3408-8934-421C-BDB8-28882FC27309}" srcOrd="1" destOrd="0" parTransId="{F81D9251-BC97-4569-B6F2-87956D13D1F2}" sibTransId="{1E24AABE-9FE2-468E-BCF3-57D935E2D965}"/>
    <dgm:cxn modelId="{1EB3791C-4FD1-452D-BE10-3E09ED466FD0}" type="presOf" srcId="{36ADE1EF-D107-43E3-B70D-2ADD80E43D0C}" destId="{377B3623-2722-4C0D-92C9-2E73AFA42A36}" srcOrd="0" destOrd="0" presId="urn:microsoft.com/office/officeart/2018/2/layout/IconVerticalSolidList"/>
    <dgm:cxn modelId="{6F675443-07B1-4877-8741-CE7F1EDB1483}" srcId="{2C687733-F333-41D6-9AB9-4C5022A477DB}" destId="{36ADE1EF-D107-43E3-B70D-2ADD80E43D0C}" srcOrd="0" destOrd="0" parTransId="{EFBB14B8-EE61-4CBD-81FD-FD580E6FF693}" sibTransId="{B1FFB65F-FCD6-4ED1-948A-5D1C1326A744}"/>
    <dgm:cxn modelId="{BAE7D482-F78A-4778-8172-29FE9779A0D7}" type="presOf" srcId="{FEBA3408-8934-421C-BDB8-28882FC27309}" destId="{04EE8E65-6E4E-4D1D-9D81-7E69FD77F076}" srcOrd="0" destOrd="0" presId="urn:microsoft.com/office/officeart/2018/2/layout/IconVerticalSolidList"/>
    <dgm:cxn modelId="{7C536F88-0351-422C-AD93-83C75061859A}" srcId="{C442090E-6633-4ADB-BBA4-72DD5CA79610}" destId="{2C687733-F333-41D6-9AB9-4C5022A477DB}" srcOrd="0" destOrd="0" parTransId="{E8312A14-A906-42AD-842B-23658C23C468}" sibTransId="{D15DF775-6B08-46EA-9FD2-C46F70689322}"/>
    <dgm:cxn modelId="{1CE78EBE-7C53-494A-959B-7F1929794B8D}" type="presOf" srcId="{2C687733-F333-41D6-9AB9-4C5022A477DB}" destId="{2B20A8F6-E653-4CDA-AF2F-E53EE0872F39}" srcOrd="0" destOrd="0" presId="urn:microsoft.com/office/officeart/2018/2/layout/IconVerticalSolidList"/>
    <dgm:cxn modelId="{CDBE04C4-8D41-4D9A-9787-9BB52ECE8D29}" type="presOf" srcId="{C442090E-6633-4ADB-BBA4-72DD5CA79610}" destId="{315A1CF7-330A-4B95-A0FC-3BBAE3214CEE}" srcOrd="0" destOrd="0" presId="urn:microsoft.com/office/officeart/2018/2/layout/IconVerticalSolidList"/>
    <dgm:cxn modelId="{FC1CA296-7B29-4120-BC3B-2A1FBC5C378E}" type="presParOf" srcId="{315A1CF7-330A-4B95-A0FC-3BBAE3214CEE}" destId="{CB1D4797-E827-47E3-B1C8-648C53CB6857}" srcOrd="0" destOrd="0" presId="urn:microsoft.com/office/officeart/2018/2/layout/IconVerticalSolidList"/>
    <dgm:cxn modelId="{AB4DDFB6-5798-4182-A52B-645AEA2C4DDF}" type="presParOf" srcId="{CB1D4797-E827-47E3-B1C8-648C53CB6857}" destId="{173E0835-277D-436A-96E1-3E040252DD90}" srcOrd="0" destOrd="0" presId="urn:microsoft.com/office/officeart/2018/2/layout/IconVerticalSolidList"/>
    <dgm:cxn modelId="{D2E424EC-C8B6-46C9-B763-9CA9B08C779D}" type="presParOf" srcId="{CB1D4797-E827-47E3-B1C8-648C53CB6857}" destId="{C2752E9D-CBE9-4C92-81A5-DBA809955FF5}" srcOrd="1" destOrd="0" presId="urn:microsoft.com/office/officeart/2018/2/layout/IconVerticalSolidList"/>
    <dgm:cxn modelId="{4362B993-0DF0-45C2-B4CF-B61A37A0E324}" type="presParOf" srcId="{CB1D4797-E827-47E3-B1C8-648C53CB6857}" destId="{0D146E44-4A34-4DA4-8FCE-68C448199472}" srcOrd="2" destOrd="0" presId="urn:microsoft.com/office/officeart/2018/2/layout/IconVerticalSolidList"/>
    <dgm:cxn modelId="{D3023A4C-6796-49D8-B664-72D420BB9918}" type="presParOf" srcId="{CB1D4797-E827-47E3-B1C8-648C53CB6857}" destId="{2B20A8F6-E653-4CDA-AF2F-E53EE0872F39}" srcOrd="3" destOrd="0" presId="urn:microsoft.com/office/officeart/2018/2/layout/IconVerticalSolidList"/>
    <dgm:cxn modelId="{2607D4C8-1154-4060-831C-64FE21A9F4A7}" type="presParOf" srcId="{CB1D4797-E827-47E3-B1C8-648C53CB6857}" destId="{377B3623-2722-4C0D-92C9-2E73AFA42A36}" srcOrd="4" destOrd="0" presId="urn:microsoft.com/office/officeart/2018/2/layout/IconVerticalSolidList"/>
    <dgm:cxn modelId="{55EEDAD5-E3BB-4DB6-BA10-CE410F59C621}" type="presParOf" srcId="{315A1CF7-330A-4B95-A0FC-3BBAE3214CEE}" destId="{825D2FE5-EEDF-4AC7-94F9-281CF566F084}" srcOrd="1" destOrd="0" presId="urn:microsoft.com/office/officeart/2018/2/layout/IconVerticalSolidList"/>
    <dgm:cxn modelId="{39D1F9C5-2E90-48CE-9CA0-7D64A8E210CC}" type="presParOf" srcId="{315A1CF7-330A-4B95-A0FC-3BBAE3214CEE}" destId="{A21AFAE2-20CD-423B-BEA9-D691262E9219}" srcOrd="2" destOrd="0" presId="urn:microsoft.com/office/officeart/2018/2/layout/IconVerticalSolidList"/>
    <dgm:cxn modelId="{8B64D2AA-FE4F-447B-81E5-9152BBEEFDE7}" type="presParOf" srcId="{A21AFAE2-20CD-423B-BEA9-D691262E9219}" destId="{5D12050A-EA7E-43E7-B51D-A5953B2DA17C}" srcOrd="0" destOrd="0" presId="urn:microsoft.com/office/officeart/2018/2/layout/IconVerticalSolidList"/>
    <dgm:cxn modelId="{4A246ED9-32B7-4B57-854F-E1CE2E3A4AF6}" type="presParOf" srcId="{A21AFAE2-20CD-423B-BEA9-D691262E9219}" destId="{792CEA15-43F9-4638-8F4D-04EF4BC7F70D}" srcOrd="1" destOrd="0" presId="urn:microsoft.com/office/officeart/2018/2/layout/IconVerticalSolidList"/>
    <dgm:cxn modelId="{B1F4B79A-2A83-44FA-8775-2DE6CB18E029}" type="presParOf" srcId="{A21AFAE2-20CD-423B-BEA9-D691262E9219}" destId="{DCE18F96-9634-4361-88AE-DD1B0BF8BFBC}" srcOrd="2" destOrd="0" presId="urn:microsoft.com/office/officeart/2018/2/layout/IconVerticalSolidList"/>
    <dgm:cxn modelId="{42913441-B09E-4AFC-85D0-9BCE4FA44B10}" type="presParOf" srcId="{A21AFAE2-20CD-423B-BEA9-D691262E9219}" destId="{04EE8E65-6E4E-4D1D-9D81-7E69FD77F0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93291B-12AD-42B8-B7C5-ECEABA46564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8CF00C-B84E-4F7A-923F-AA85C11DC05A}">
      <dgm:prSet/>
      <dgm:spPr/>
      <dgm:t>
        <a:bodyPr/>
        <a:lstStyle/>
        <a:p>
          <a:r>
            <a:rPr lang="en-US" dirty="0"/>
            <a:t>When looking at notices to support an overpayment referral, be sure the notice reflects the correct program. A Health Care notice immediately before the overpayment period does not also make that the Food Share reporting limit. </a:t>
          </a:r>
        </a:p>
      </dgm:t>
    </dgm:pt>
    <dgm:pt modelId="{84885777-84D4-4E00-BBD8-CC002B97E7B5}" type="parTrans" cxnId="{39066D22-5A54-461D-891D-9011C4EA8C31}">
      <dgm:prSet/>
      <dgm:spPr/>
      <dgm:t>
        <a:bodyPr/>
        <a:lstStyle/>
        <a:p>
          <a:endParaRPr lang="en-US"/>
        </a:p>
      </dgm:t>
    </dgm:pt>
    <dgm:pt modelId="{B9FD17F6-D9B8-458E-9B7D-E94530A51BF8}" type="sibTrans" cxnId="{39066D22-5A54-461D-891D-9011C4EA8C31}">
      <dgm:prSet/>
      <dgm:spPr/>
      <dgm:t>
        <a:bodyPr/>
        <a:lstStyle/>
        <a:p>
          <a:endParaRPr lang="en-US"/>
        </a:p>
      </dgm:t>
    </dgm:pt>
    <dgm:pt modelId="{33FD3F00-4C95-4338-BAAB-1A80B667C7B6}">
      <dgm:prSet/>
      <dgm:spPr/>
      <dgm:t>
        <a:bodyPr/>
        <a:lstStyle/>
        <a:p>
          <a:r>
            <a:rPr lang="en-US"/>
            <a:t>If the notice refers to both FS and Healthcare (a combined notice), the income reporting limit listed is most often the one for Healthcare (not FS). </a:t>
          </a:r>
        </a:p>
      </dgm:t>
    </dgm:pt>
    <dgm:pt modelId="{BC678DAD-D21B-4C60-89F0-21ED5D8EB44D}" type="parTrans" cxnId="{F8970698-B030-411F-A97C-B35074E96560}">
      <dgm:prSet/>
      <dgm:spPr/>
      <dgm:t>
        <a:bodyPr/>
        <a:lstStyle/>
        <a:p>
          <a:endParaRPr lang="en-US"/>
        </a:p>
      </dgm:t>
    </dgm:pt>
    <dgm:pt modelId="{C30F2310-C04C-4929-AE8D-8157150571FB}" type="sibTrans" cxnId="{F8970698-B030-411F-A97C-B35074E96560}">
      <dgm:prSet/>
      <dgm:spPr/>
      <dgm:t>
        <a:bodyPr/>
        <a:lstStyle/>
        <a:p>
          <a:endParaRPr lang="en-US"/>
        </a:p>
      </dgm:t>
    </dgm:pt>
    <dgm:pt modelId="{44B1CB3D-653F-45D5-88E7-80AC83F4D020}">
      <dgm:prSet/>
      <dgm:spPr/>
      <dgm:t>
        <a:bodyPr/>
        <a:lstStyle/>
        <a:p>
          <a:r>
            <a:rPr lang="en-US" b="1" dirty="0"/>
            <a:t>*The FS FPL for change reporting amount can be found on the Table of Income and Allotment Limits. </a:t>
          </a:r>
        </a:p>
      </dgm:t>
    </dgm:pt>
    <dgm:pt modelId="{FEA0ED95-1011-4EAD-A170-33850A79E0E1}" type="parTrans" cxnId="{897CFF88-C171-4EA2-81CC-BDFC75BAC103}">
      <dgm:prSet/>
      <dgm:spPr/>
      <dgm:t>
        <a:bodyPr/>
        <a:lstStyle/>
        <a:p>
          <a:endParaRPr lang="en-US"/>
        </a:p>
      </dgm:t>
    </dgm:pt>
    <dgm:pt modelId="{8A0D73C2-4D30-4D16-86E3-F85B733271D3}" type="sibTrans" cxnId="{897CFF88-C171-4EA2-81CC-BDFC75BAC103}">
      <dgm:prSet/>
      <dgm:spPr/>
      <dgm:t>
        <a:bodyPr/>
        <a:lstStyle/>
        <a:p>
          <a:endParaRPr lang="en-US"/>
        </a:p>
      </dgm:t>
    </dgm:pt>
    <dgm:pt modelId="{ED4D1530-3A7C-405A-A512-9CCB6DF6C787}">
      <dgm:prSet/>
      <dgm:spPr/>
      <dgm:t>
        <a:bodyPr/>
        <a:lstStyle/>
        <a:p>
          <a:r>
            <a:rPr lang="en-US" dirty="0"/>
            <a:t>Be sure to check that the ongoing income is correct or add new employment, if found. Failure to do this results in an agency error. FS and </a:t>
          </a:r>
          <a:r>
            <a:rPr lang="en-US" dirty="0" err="1"/>
            <a:t>ChildCare</a:t>
          </a:r>
          <a:r>
            <a:rPr lang="en-US" dirty="0"/>
            <a:t> can recover agency errors, but an IPV cannot be obtained based on agency error. </a:t>
          </a:r>
        </a:p>
      </dgm:t>
    </dgm:pt>
    <dgm:pt modelId="{E06F53A8-E282-4A3E-B156-AB6449BA965F}" type="parTrans" cxnId="{5EDBB740-B51E-4BCA-925A-26266AC9111B}">
      <dgm:prSet/>
      <dgm:spPr/>
      <dgm:t>
        <a:bodyPr/>
        <a:lstStyle/>
        <a:p>
          <a:endParaRPr lang="en-US"/>
        </a:p>
      </dgm:t>
    </dgm:pt>
    <dgm:pt modelId="{5967134D-B982-467C-8086-8471B169C6DB}" type="sibTrans" cxnId="{5EDBB740-B51E-4BCA-925A-26266AC9111B}">
      <dgm:prSet/>
      <dgm:spPr/>
      <dgm:t>
        <a:bodyPr/>
        <a:lstStyle/>
        <a:p>
          <a:endParaRPr lang="en-US"/>
        </a:p>
      </dgm:t>
    </dgm:pt>
    <dgm:pt modelId="{7B35B2DE-8E9A-4E72-B5D2-C19B36361395}">
      <dgm:prSet/>
      <dgm:spPr/>
      <dgm:t>
        <a:bodyPr/>
        <a:lstStyle/>
        <a:p>
          <a:r>
            <a:rPr lang="en-US"/>
            <a:t>Multiple claims may be created in BRITS for a case if the referral source is SWICA.</a:t>
          </a:r>
        </a:p>
      </dgm:t>
    </dgm:pt>
    <dgm:pt modelId="{8CA404B6-D769-4024-AAA7-16C72CDCBB9D}" type="parTrans" cxnId="{7727DA40-5D91-48B9-931E-B95F29F51BC7}">
      <dgm:prSet/>
      <dgm:spPr/>
      <dgm:t>
        <a:bodyPr/>
        <a:lstStyle/>
        <a:p>
          <a:endParaRPr lang="en-US"/>
        </a:p>
      </dgm:t>
    </dgm:pt>
    <dgm:pt modelId="{6AFBA001-8347-455E-9196-2F90542975F1}" type="sibTrans" cxnId="{7727DA40-5D91-48B9-931E-B95F29F51BC7}">
      <dgm:prSet/>
      <dgm:spPr/>
      <dgm:t>
        <a:bodyPr/>
        <a:lstStyle/>
        <a:p>
          <a:endParaRPr lang="en-US"/>
        </a:p>
      </dgm:t>
    </dgm:pt>
    <dgm:pt modelId="{CDEA8999-0576-4D19-B226-341D01CBDE50}" type="pres">
      <dgm:prSet presAssocID="{3193291B-12AD-42B8-B7C5-ECEABA46564C}" presName="root" presStyleCnt="0">
        <dgm:presLayoutVars>
          <dgm:dir/>
          <dgm:resizeHandles val="exact"/>
        </dgm:presLayoutVars>
      </dgm:prSet>
      <dgm:spPr/>
    </dgm:pt>
    <dgm:pt modelId="{2F42FB06-63FD-4440-A707-2E98F676DE28}" type="pres">
      <dgm:prSet presAssocID="{9C8CF00C-B84E-4F7A-923F-AA85C11DC05A}" presName="compNode" presStyleCnt="0"/>
      <dgm:spPr/>
    </dgm:pt>
    <dgm:pt modelId="{D175A445-4301-4AB4-88C3-A602F307F251}" type="pres">
      <dgm:prSet presAssocID="{9C8CF00C-B84E-4F7A-923F-AA85C11DC05A}" presName="bgRect" presStyleLbl="bgShp" presStyleIdx="0" presStyleCnt="4"/>
      <dgm:spPr/>
    </dgm:pt>
    <dgm:pt modelId="{D0EC050A-C0D0-4E0B-B924-DB24B630B8E7}" type="pres">
      <dgm:prSet presAssocID="{9C8CF00C-B84E-4F7A-923F-AA85C11DC05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70CBA51F-3675-4693-AF2E-925B2FA5C35D}" type="pres">
      <dgm:prSet presAssocID="{9C8CF00C-B84E-4F7A-923F-AA85C11DC05A}" presName="spaceRect" presStyleCnt="0"/>
      <dgm:spPr/>
    </dgm:pt>
    <dgm:pt modelId="{32736CED-004A-47C6-89D2-26119D0C94FA}" type="pres">
      <dgm:prSet presAssocID="{9C8CF00C-B84E-4F7A-923F-AA85C11DC05A}" presName="parTx" presStyleLbl="revTx" presStyleIdx="0" presStyleCnt="5">
        <dgm:presLayoutVars>
          <dgm:chMax val="0"/>
          <dgm:chPref val="0"/>
        </dgm:presLayoutVars>
      </dgm:prSet>
      <dgm:spPr/>
    </dgm:pt>
    <dgm:pt modelId="{5FDCE630-5917-4469-BFBA-F844C8F18F07}" type="pres">
      <dgm:prSet presAssocID="{B9FD17F6-D9B8-458E-9B7D-E94530A51BF8}" presName="sibTrans" presStyleCnt="0"/>
      <dgm:spPr/>
    </dgm:pt>
    <dgm:pt modelId="{938BB819-36C4-4BF2-998A-3D5397A8C389}" type="pres">
      <dgm:prSet presAssocID="{33FD3F00-4C95-4338-BAAB-1A80B667C7B6}" presName="compNode" presStyleCnt="0"/>
      <dgm:spPr/>
    </dgm:pt>
    <dgm:pt modelId="{8EF79919-450E-4DC9-B186-E2D16881FCD9}" type="pres">
      <dgm:prSet presAssocID="{33FD3F00-4C95-4338-BAAB-1A80B667C7B6}" presName="bgRect" presStyleLbl="bgShp" presStyleIdx="1" presStyleCnt="4"/>
      <dgm:spPr/>
    </dgm:pt>
    <dgm:pt modelId="{D36FB2AC-84A7-4654-9FD4-B5AAE383E606}" type="pres">
      <dgm:prSet presAssocID="{33FD3F00-4C95-4338-BAAB-1A80B667C7B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90E8721B-D2F9-4C5E-92AE-0BE97AD75ACE}" type="pres">
      <dgm:prSet presAssocID="{33FD3F00-4C95-4338-BAAB-1A80B667C7B6}" presName="spaceRect" presStyleCnt="0"/>
      <dgm:spPr/>
    </dgm:pt>
    <dgm:pt modelId="{AE7D0161-4628-4E96-9437-5533F76DE868}" type="pres">
      <dgm:prSet presAssocID="{33FD3F00-4C95-4338-BAAB-1A80B667C7B6}" presName="parTx" presStyleLbl="revTx" presStyleIdx="1" presStyleCnt="5">
        <dgm:presLayoutVars>
          <dgm:chMax val="0"/>
          <dgm:chPref val="0"/>
        </dgm:presLayoutVars>
      </dgm:prSet>
      <dgm:spPr/>
    </dgm:pt>
    <dgm:pt modelId="{D3D2EA27-8C08-4A0C-BFBA-E2B8D85CBAC9}" type="pres">
      <dgm:prSet presAssocID="{33FD3F00-4C95-4338-BAAB-1A80B667C7B6}" presName="desTx" presStyleLbl="revTx" presStyleIdx="2" presStyleCnt="5">
        <dgm:presLayoutVars/>
      </dgm:prSet>
      <dgm:spPr/>
    </dgm:pt>
    <dgm:pt modelId="{29C37963-E156-4D45-8AAA-659FFECF561B}" type="pres">
      <dgm:prSet presAssocID="{C30F2310-C04C-4929-AE8D-8157150571FB}" presName="sibTrans" presStyleCnt="0"/>
      <dgm:spPr/>
    </dgm:pt>
    <dgm:pt modelId="{85FAF16B-7F57-4F0C-AF18-E5BEA0756E20}" type="pres">
      <dgm:prSet presAssocID="{ED4D1530-3A7C-405A-A512-9CCB6DF6C787}" presName="compNode" presStyleCnt="0"/>
      <dgm:spPr/>
    </dgm:pt>
    <dgm:pt modelId="{803E3789-E7A4-437F-B7F5-33C2C180249C}" type="pres">
      <dgm:prSet presAssocID="{ED4D1530-3A7C-405A-A512-9CCB6DF6C787}" presName="bgRect" presStyleLbl="bgShp" presStyleIdx="2" presStyleCnt="4"/>
      <dgm:spPr/>
    </dgm:pt>
    <dgm:pt modelId="{A86624A9-362C-4F9E-A1CB-1305D885524E}" type="pres">
      <dgm:prSet presAssocID="{ED4D1530-3A7C-405A-A512-9CCB6DF6C78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95F0544-6A25-4E3A-B59B-819B45547868}" type="pres">
      <dgm:prSet presAssocID="{ED4D1530-3A7C-405A-A512-9CCB6DF6C787}" presName="spaceRect" presStyleCnt="0"/>
      <dgm:spPr/>
    </dgm:pt>
    <dgm:pt modelId="{CE2E1677-9F96-42F9-88E4-3D8089AD5528}" type="pres">
      <dgm:prSet presAssocID="{ED4D1530-3A7C-405A-A512-9CCB6DF6C787}" presName="parTx" presStyleLbl="revTx" presStyleIdx="3" presStyleCnt="5">
        <dgm:presLayoutVars>
          <dgm:chMax val="0"/>
          <dgm:chPref val="0"/>
        </dgm:presLayoutVars>
      </dgm:prSet>
      <dgm:spPr/>
    </dgm:pt>
    <dgm:pt modelId="{71CB3677-9CE2-4640-B69C-D3A0EFF81E74}" type="pres">
      <dgm:prSet presAssocID="{5967134D-B982-467C-8086-8471B169C6DB}" presName="sibTrans" presStyleCnt="0"/>
      <dgm:spPr/>
    </dgm:pt>
    <dgm:pt modelId="{EAB92308-A809-438D-96DE-B9C20FDF9B70}" type="pres">
      <dgm:prSet presAssocID="{7B35B2DE-8E9A-4E72-B5D2-C19B36361395}" presName="compNode" presStyleCnt="0"/>
      <dgm:spPr/>
    </dgm:pt>
    <dgm:pt modelId="{176B6B4F-FA43-4B31-8BAC-EE54EEFBDB27}" type="pres">
      <dgm:prSet presAssocID="{7B35B2DE-8E9A-4E72-B5D2-C19B36361395}" presName="bgRect" presStyleLbl="bgShp" presStyleIdx="3" presStyleCnt="4"/>
      <dgm:spPr/>
    </dgm:pt>
    <dgm:pt modelId="{D80142A8-16DC-4397-A0CA-834812D6125D}" type="pres">
      <dgm:prSet presAssocID="{7B35B2DE-8E9A-4E72-B5D2-C19B3636139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enn Diagram"/>
        </a:ext>
      </dgm:extLst>
    </dgm:pt>
    <dgm:pt modelId="{3CED72F0-A65E-4428-B7C6-915E0CAD7E8B}" type="pres">
      <dgm:prSet presAssocID="{7B35B2DE-8E9A-4E72-B5D2-C19B36361395}" presName="spaceRect" presStyleCnt="0"/>
      <dgm:spPr/>
    </dgm:pt>
    <dgm:pt modelId="{E8951C0D-FE2D-42DF-A289-3556926C612F}" type="pres">
      <dgm:prSet presAssocID="{7B35B2DE-8E9A-4E72-B5D2-C19B36361395}" presName="parTx" presStyleLbl="revTx" presStyleIdx="4" presStyleCnt="5">
        <dgm:presLayoutVars>
          <dgm:chMax val="0"/>
          <dgm:chPref val="0"/>
        </dgm:presLayoutVars>
      </dgm:prSet>
      <dgm:spPr/>
    </dgm:pt>
  </dgm:ptLst>
  <dgm:cxnLst>
    <dgm:cxn modelId="{39066D22-5A54-461D-891D-9011C4EA8C31}" srcId="{3193291B-12AD-42B8-B7C5-ECEABA46564C}" destId="{9C8CF00C-B84E-4F7A-923F-AA85C11DC05A}" srcOrd="0" destOrd="0" parTransId="{84885777-84D4-4E00-BBD8-CC002B97E7B5}" sibTransId="{B9FD17F6-D9B8-458E-9B7D-E94530A51BF8}"/>
    <dgm:cxn modelId="{5EDBB740-B51E-4BCA-925A-26266AC9111B}" srcId="{3193291B-12AD-42B8-B7C5-ECEABA46564C}" destId="{ED4D1530-3A7C-405A-A512-9CCB6DF6C787}" srcOrd="2" destOrd="0" parTransId="{E06F53A8-E282-4A3E-B156-AB6449BA965F}" sibTransId="{5967134D-B982-467C-8086-8471B169C6DB}"/>
    <dgm:cxn modelId="{7727DA40-5D91-48B9-931E-B95F29F51BC7}" srcId="{3193291B-12AD-42B8-B7C5-ECEABA46564C}" destId="{7B35B2DE-8E9A-4E72-B5D2-C19B36361395}" srcOrd="3" destOrd="0" parTransId="{8CA404B6-D769-4024-AAA7-16C72CDCBB9D}" sibTransId="{6AFBA001-8347-455E-9196-2F90542975F1}"/>
    <dgm:cxn modelId="{B95A7563-ED71-4026-B664-535A5BBA421A}" type="presOf" srcId="{33FD3F00-4C95-4338-BAAB-1A80B667C7B6}" destId="{AE7D0161-4628-4E96-9437-5533F76DE868}" srcOrd="0" destOrd="0" presId="urn:microsoft.com/office/officeart/2018/2/layout/IconVerticalSolidList"/>
    <dgm:cxn modelId="{7F784A78-6253-4D08-BC8F-E100520A3F2E}" type="presOf" srcId="{44B1CB3D-653F-45D5-88E7-80AC83F4D020}" destId="{D3D2EA27-8C08-4A0C-BFBA-E2B8D85CBAC9}" srcOrd="0" destOrd="0" presId="urn:microsoft.com/office/officeart/2018/2/layout/IconVerticalSolidList"/>
    <dgm:cxn modelId="{9F553579-BF7F-4F03-83B1-22D3D6555596}" type="presOf" srcId="{3193291B-12AD-42B8-B7C5-ECEABA46564C}" destId="{CDEA8999-0576-4D19-B226-341D01CBDE50}" srcOrd="0" destOrd="0" presId="urn:microsoft.com/office/officeart/2018/2/layout/IconVerticalSolidList"/>
    <dgm:cxn modelId="{EC41FD7F-816E-45FC-8069-5FFC5D720B63}" type="presOf" srcId="{9C8CF00C-B84E-4F7A-923F-AA85C11DC05A}" destId="{32736CED-004A-47C6-89D2-26119D0C94FA}" srcOrd="0" destOrd="0" presId="urn:microsoft.com/office/officeart/2018/2/layout/IconVerticalSolidList"/>
    <dgm:cxn modelId="{897CFF88-C171-4EA2-81CC-BDFC75BAC103}" srcId="{33FD3F00-4C95-4338-BAAB-1A80B667C7B6}" destId="{44B1CB3D-653F-45D5-88E7-80AC83F4D020}" srcOrd="0" destOrd="0" parTransId="{FEA0ED95-1011-4EAD-A170-33850A79E0E1}" sibTransId="{8A0D73C2-4D30-4D16-86E3-F85B733271D3}"/>
    <dgm:cxn modelId="{F8970698-B030-411F-A97C-B35074E96560}" srcId="{3193291B-12AD-42B8-B7C5-ECEABA46564C}" destId="{33FD3F00-4C95-4338-BAAB-1A80B667C7B6}" srcOrd="1" destOrd="0" parTransId="{BC678DAD-D21B-4C60-89F0-21ED5D8EB44D}" sibTransId="{C30F2310-C04C-4929-AE8D-8157150571FB}"/>
    <dgm:cxn modelId="{B55F9FCD-D051-4637-B5E9-2572DFAF03ED}" type="presOf" srcId="{7B35B2DE-8E9A-4E72-B5D2-C19B36361395}" destId="{E8951C0D-FE2D-42DF-A289-3556926C612F}" srcOrd="0" destOrd="0" presId="urn:microsoft.com/office/officeart/2018/2/layout/IconVerticalSolidList"/>
    <dgm:cxn modelId="{280B8AEF-CC49-45A7-825B-1C27D19F6453}" type="presOf" srcId="{ED4D1530-3A7C-405A-A512-9CCB6DF6C787}" destId="{CE2E1677-9F96-42F9-88E4-3D8089AD5528}" srcOrd="0" destOrd="0" presId="urn:microsoft.com/office/officeart/2018/2/layout/IconVerticalSolidList"/>
    <dgm:cxn modelId="{600DF954-70B2-408D-8056-4A777859EDF4}" type="presParOf" srcId="{CDEA8999-0576-4D19-B226-341D01CBDE50}" destId="{2F42FB06-63FD-4440-A707-2E98F676DE28}" srcOrd="0" destOrd="0" presId="urn:microsoft.com/office/officeart/2018/2/layout/IconVerticalSolidList"/>
    <dgm:cxn modelId="{9F44E6EF-69B2-4C59-BF71-F38E29E1E014}" type="presParOf" srcId="{2F42FB06-63FD-4440-A707-2E98F676DE28}" destId="{D175A445-4301-4AB4-88C3-A602F307F251}" srcOrd="0" destOrd="0" presId="urn:microsoft.com/office/officeart/2018/2/layout/IconVerticalSolidList"/>
    <dgm:cxn modelId="{5F20B69C-8229-408F-85EC-7E9BE6E3EAED}" type="presParOf" srcId="{2F42FB06-63FD-4440-A707-2E98F676DE28}" destId="{D0EC050A-C0D0-4E0B-B924-DB24B630B8E7}" srcOrd="1" destOrd="0" presId="urn:microsoft.com/office/officeart/2018/2/layout/IconVerticalSolidList"/>
    <dgm:cxn modelId="{847C34F1-4CD7-4468-B5F0-D83C58826111}" type="presParOf" srcId="{2F42FB06-63FD-4440-A707-2E98F676DE28}" destId="{70CBA51F-3675-4693-AF2E-925B2FA5C35D}" srcOrd="2" destOrd="0" presId="urn:microsoft.com/office/officeart/2018/2/layout/IconVerticalSolidList"/>
    <dgm:cxn modelId="{BF8A6D1C-0BC0-4B06-931F-DBD3C7885B61}" type="presParOf" srcId="{2F42FB06-63FD-4440-A707-2E98F676DE28}" destId="{32736CED-004A-47C6-89D2-26119D0C94FA}" srcOrd="3" destOrd="0" presId="urn:microsoft.com/office/officeart/2018/2/layout/IconVerticalSolidList"/>
    <dgm:cxn modelId="{6F2724C3-2D38-4DFF-969F-493E7D286750}" type="presParOf" srcId="{CDEA8999-0576-4D19-B226-341D01CBDE50}" destId="{5FDCE630-5917-4469-BFBA-F844C8F18F07}" srcOrd="1" destOrd="0" presId="urn:microsoft.com/office/officeart/2018/2/layout/IconVerticalSolidList"/>
    <dgm:cxn modelId="{87D36EC7-0FD8-414F-A39C-119895643D8A}" type="presParOf" srcId="{CDEA8999-0576-4D19-B226-341D01CBDE50}" destId="{938BB819-36C4-4BF2-998A-3D5397A8C389}" srcOrd="2" destOrd="0" presId="urn:microsoft.com/office/officeart/2018/2/layout/IconVerticalSolidList"/>
    <dgm:cxn modelId="{44B2170C-2175-4203-8490-925D93852431}" type="presParOf" srcId="{938BB819-36C4-4BF2-998A-3D5397A8C389}" destId="{8EF79919-450E-4DC9-B186-E2D16881FCD9}" srcOrd="0" destOrd="0" presId="urn:microsoft.com/office/officeart/2018/2/layout/IconVerticalSolidList"/>
    <dgm:cxn modelId="{35333918-B146-40ED-BB7B-FCA0525D543E}" type="presParOf" srcId="{938BB819-36C4-4BF2-998A-3D5397A8C389}" destId="{D36FB2AC-84A7-4654-9FD4-B5AAE383E606}" srcOrd="1" destOrd="0" presId="urn:microsoft.com/office/officeart/2018/2/layout/IconVerticalSolidList"/>
    <dgm:cxn modelId="{7292058E-2C6F-42FC-BC0D-1EA2735D01AA}" type="presParOf" srcId="{938BB819-36C4-4BF2-998A-3D5397A8C389}" destId="{90E8721B-D2F9-4C5E-92AE-0BE97AD75ACE}" srcOrd="2" destOrd="0" presId="urn:microsoft.com/office/officeart/2018/2/layout/IconVerticalSolidList"/>
    <dgm:cxn modelId="{587BEBCF-2424-46FD-8674-BA2EC5E7B950}" type="presParOf" srcId="{938BB819-36C4-4BF2-998A-3D5397A8C389}" destId="{AE7D0161-4628-4E96-9437-5533F76DE868}" srcOrd="3" destOrd="0" presId="urn:microsoft.com/office/officeart/2018/2/layout/IconVerticalSolidList"/>
    <dgm:cxn modelId="{42B8014B-56E5-4D41-A310-BDD7DB776B54}" type="presParOf" srcId="{938BB819-36C4-4BF2-998A-3D5397A8C389}" destId="{D3D2EA27-8C08-4A0C-BFBA-E2B8D85CBAC9}" srcOrd="4" destOrd="0" presId="urn:microsoft.com/office/officeart/2018/2/layout/IconVerticalSolidList"/>
    <dgm:cxn modelId="{087C3090-60BE-4986-AFBB-8EDBEFB98D2F}" type="presParOf" srcId="{CDEA8999-0576-4D19-B226-341D01CBDE50}" destId="{29C37963-E156-4D45-8AAA-659FFECF561B}" srcOrd="3" destOrd="0" presId="urn:microsoft.com/office/officeart/2018/2/layout/IconVerticalSolidList"/>
    <dgm:cxn modelId="{61020CE2-F928-402B-A08A-D2D67CD807CC}" type="presParOf" srcId="{CDEA8999-0576-4D19-B226-341D01CBDE50}" destId="{85FAF16B-7F57-4F0C-AF18-E5BEA0756E20}" srcOrd="4" destOrd="0" presId="urn:microsoft.com/office/officeart/2018/2/layout/IconVerticalSolidList"/>
    <dgm:cxn modelId="{FEA48F42-686D-4E08-8D3A-6B573968DB9C}" type="presParOf" srcId="{85FAF16B-7F57-4F0C-AF18-E5BEA0756E20}" destId="{803E3789-E7A4-437F-B7F5-33C2C180249C}" srcOrd="0" destOrd="0" presId="urn:microsoft.com/office/officeart/2018/2/layout/IconVerticalSolidList"/>
    <dgm:cxn modelId="{F620A8B4-8938-4C34-AA75-1A4E8868288F}" type="presParOf" srcId="{85FAF16B-7F57-4F0C-AF18-E5BEA0756E20}" destId="{A86624A9-362C-4F9E-A1CB-1305D885524E}" srcOrd="1" destOrd="0" presId="urn:microsoft.com/office/officeart/2018/2/layout/IconVerticalSolidList"/>
    <dgm:cxn modelId="{7219FDD1-BCC5-49D4-A2E3-6F4374F0FB25}" type="presParOf" srcId="{85FAF16B-7F57-4F0C-AF18-E5BEA0756E20}" destId="{595F0544-6A25-4E3A-B59B-819B45547868}" srcOrd="2" destOrd="0" presId="urn:microsoft.com/office/officeart/2018/2/layout/IconVerticalSolidList"/>
    <dgm:cxn modelId="{0DDE3126-DEA6-4CA5-A393-04196FCBE99D}" type="presParOf" srcId="{85FAF16B-7F57-4F0C-AF18-E5BEA0756E20}" destId="{CE2E1677-9F96-42F9-88E4-3D8089AD5528}" srcOrd="3" destOrd="0" presId="urn:microsoft.com/office/officeart/2018/2/layout/IconVerticalSolidList"/>
    <dgm:cxn modelId="{7832C9BA-34AF-456D-AFB4-B93380200F44}" type="presParOf" srcId="{CDEA8999-0576-4D19-B226-341D01CBDE50}" destId="{71CB3677-9CE2-4640-B69C-D3A0EFF81E74}" srcOrd="5" destOrd="0" presId="urn:microsoft.com/office/officeart/2018/2/layout/IconVerticalSolidList"/>
    <dgm:cxn modelId="{DA86E9FD-19B5-4C67-8922-5162D46C155A}" type="presParOf" srcId="{CDEA8999-0576-4D19-B226-341D01CBDE50}" destId="{EAB92308-A809-438D-96DE-B9C20FDF9B70}" srcOrd="6" destOrd="0" presId="urn:microsoft.com/office/officeart/2018/2/layout/IconVerticalSolidList"/>
    <dgm:cxn modelId="{13FF7651-AFB4-4DBC-A630-6518E4EBB0DF}" type="presParOf" srcId="{EAB92308-A809-438D-96DE-B9C20FDF9B70}" destId="{176B6B4F-FA43-4B31-8BAC-EE54EEFBDB27}" srcOrd="0" destOrd="0" presId="urn:microsoft.com/office/officeart/2018/2/layout/IconVerticalSolidList"/>
    <dgm:cxn modelId="{5353EDC0-222D-4721-9AB5-8A96CA212DA4}" type="presParOf" srcId="{EAB92308-A809-438D-96DE-B9C20FDF9B70}" destId="{D80142A8-16DC-4397-A0CA-834812D6125D}" srcOrd="1" destOrd="0" presId="urn:microsoft.com/office/officeart/2018/2/layout/IconVerticalSolidList"/>
    <dgm:cxn modelId="{1296AC2D-E996-4265-BCB6-162343442E68}" type="presParOf" srcId="{EAB92308-A809-438D-96DE-B9C20FDF9B70}" destId="{3CED72F0-A65E-4428-B7C6-915E0CAD7E8B}" srcOrd="2" destOrd="0" presId="urn:microsoft.com/office/officeart/2018/2/layout/IconVerticalSolidList"/>
    <dgm:cxn modelId="{C5352BA3-F345-4E77-B4E6-A7FAD3F2D7C1}" type="presParOf" srcId="{EAB92308-A809-438D-96DE-B9C20FDF9B70}" destId="{E8951C0D-FE2D-42DF-A289-3556926C612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E19121-377A-4FDE-85C3-FECCE2A07EB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3B09629-56BB-4C55-8BC2-2976DCFBA68F}">
      <dgm:prSet/>
      <dgm:spPr/>
      <dgm:t>
        <a:bodyPr/>
        <a:lstStyle/>
        <a:p>
          <a:r>
            <a:rPr lang="en-US" b="0" i="0" baseline="0" dirty="0">
              <a:solidFill>
                <a:schemeClr val="tx1"/>
              </a:solidFill>
            </a:rPr>
            <a:t>The FoodShare look back period for client and non-client errors will be TWELVE months from the date of discovery. </a:t>
          </a:r>
          <a:endParaRPr lang="en-US" dirty="0">
            <a:solidFill>
              <a:schemeClr val="tx1"/>
            </a:solidFill>
          </a:endParaRPr>
        </a:p>
      </dgm:t>
    </dgm:pt>
    <dgm:pt modelId="{45B7831E-8F61-4C85-9AF8-4C46EBC18386}" type="parTrans" cxnId="{34F84570-61DA-4C58-8846-546CBA4D7D3A}">
      <dgm:prSet/>
      <dgm:spPr/>
      <dgm:t>
        <a:bodyPr/>
        <a:lstStyle/>
        <a:p>
          <a:endParaRPr lang="en-US"/>
        </a:p>
      </dgm:t>
    </dgm:pt>
    <dgm:pt modelId="{D2DFDFDC-9D5A-4DBF-B6C8-66F05739CB6D}" type="sibTrans" cxnId="{34F84570-61DA-4C58-8846-546CBA4D7D3A}">
      <dgm:prSet/>
      <dgm:spPr/>
      <dgm:t>
        <a:bodyPr/>
        <a:lstStyle/>
        <a:p>
          <a:endParaRPr lang="en-US"/>
        </a:p>
      </dgm:t>
    </dgm:pt>
    <dgm:pt modelId="{9D25C6F5-784C-4CBB-BB64-F314D2384083}">
      <dgm:prSet/>
      <dgm:spPr/>
      <dgm:t>
        <a:bodyPr/>
        <a:lstStyle/>
        <a:p>
          <a:r>
            <a:rPr lang="en-US" b="0" i="0" baseline="0" dirty="0">
              <a:solidFill>
                <a:schemeClr val="tx1"/>
              </a:solidFill>
            </a:rPr>
            <a:t>The look back period will remain at SIX years preceding the date of discovery for duplicate benefits, FoodShare IPV, or trafficking claims. </a:t>
          </a:r>
          <a:endParaRPr lang="en-US" dirty="0">
            <a:solidFill>
              <a:schemeClr val="tx1"/>
            </a:solidFill>
          </a:endParaRPr>
        </a:p>
      </dgm:t>
    </dgm:pt>
    <dgm:pt modelId="{FC130FE9-4145-43B4-A6DB-1FFC8A3ACD2B}" type="parTrans" cxnId="{BE51A405-0C09-403D-8DC1-745E90A1E308}">
      <dgm:prSet/>
      <dgm:spPr/>
      <dgm:t>
        <a:bodyPr/>
        <a:lstStyle/>
        <a:p>
          <a:endParaRPr lang="en-US"/>
        </a:p>
      </dgm:t>
    </dgm:pt>
    <dgm:pt modelId="{BF510EA6-3ECC-45A2-87D4-6AB79E9909C7}" type="sibTrans" cxnId="{BE51A405-0C09-403D-8DC1-745E90A1E308}">
      <dgm:prSet/>
      <dgm:spPr/>
      <dgm:t>
        <a:bodyPr/>
        <a:lstStyle/>
        <a:p>
          <a:endParaRPr lang="en-US"/>
        </a:p>
      </dgm:t>
    </dgm:pt>
    <dgm:pt modelId="{3FBBBADF-B9DF-4A1D-B3EB-999B24A8B0FA}" type="pres">
      <dgm:prSet presAssocID="{7FE19121-377A-4FDE-85C3-FECCE2A07EBF}" presName="diagram" presStyleCnt="0">
        <dgm:presLayoutVars>
          <dgm:dir/>
          <dgm:resizeHandles val="exact"/>
        </dgm:presLayoutVars>
      </dgm:prSet>
      <dgm:spPr/>
    </dgm:pt>
    <dgm:pt modelId="{4D9380DC-1EF9-42BD-A5B3-0F052C6579E3}" type="pres">
      <dgm:prSet presAssocID="{23B09629-56BB-4C55-8BC2-2976DCFBA68F}" presName="node" presStyleLbl="node1" presStyleIdx="0" presStyleCnt="2">
        <dgm:presLayoutVars>
          <dgm:bulletEnabled val="1"/>
        </dgm:presLayoutVars>
      </dgm:prSet>
      <dgm:spPr/>
    </dgm:pt>
    <dgm:pt modelId="{D6E61816-DD87-4350-821C-EE99E8C71883}" type="pres">
      <dgm:prSet presAssocID="{D2DFDFDC-9D5A-4DBF-B6C8-66F05739CB6D}" presName="sibTrans" presStyleCnt="0"/>
      <dgm:spPr/>
    </dgm:pt>
    <dgm:pt modelId="{056F10D3-7C9D-4BE3-8FBC-7BBF97F0CDC8}" type="pres">
      <dgm:prSet presAssocID="{9D25C6F5-784C-4CBB-BB64-F314D2384083}" presName="node" presStyleLbl="node1" presStyleIdx="1" presStyleCnt="2">
        <dgm:presLayoutVars>
          <dgm:bulletEnabled val="1"/>
        </dgm:presLayoutVars>
      </dgm:prSet>
      <dgm:spPr/>
    </dgm:pt>
  </dgm:ptLst>
  <dgm:cxnLst>
    <dgm:cxn modelId="{BE51A405-0C09-403D-8DC1-745E90A1E308}" srcId="{7FE19121-377A-4FDE-85C3-FECCE2A07EBF}" destId="{9D25C6F5-784C-4CBB-BB64-F314D2384083}" srcOrd="1" destOrd="0" parTransId="{FC130FE9-4145-43B4-A6DB-1FFC8A3ACD2B}" sibTransId="{BF510EA6-3ECC-45A2-87D4-6AB79E9909C7}"/>
    <dgm:cxn modelId="{02AD9122-6CBD-4C94-B0D8-CDD796102092}" type="presOf" srcId="{7FE19121-377A-4FDE-85C3-FECCE2A07EBF}" destId="{3FBBBADF-B9DF-4A1D-B3EB-999B24A8B0FA}" srcOrd="0" destOrd="0" presId="urn:microsoft.com/office/officeart/2005/8/layout/default"/>
    <dgm:cxn modelId="{D46D975E-8A0B-4395-A1A4-69E3DD00FA51}" type="presOf" srcId="{23B09629-56BB-4C55-8BC2-2976DCFBA68F}" destId="{4D9380DC-1EF9-42BD-A5B3-0F052C6579E3}" srcOrd="0" destOrd="0" presId="urn:microsoft.com/office/officeart/2005/8/layout/default"/>
    <dgm:cxn modelId="{34F84570-61DA-4C58-8846-546CBA4D7D3A}" srcId="{7FE19121-377A-4FDE-85C3-FECCE2A07EBF}" destId="{23B09629-56BB-4C55-8BC2-2976DCFBA68F}" srcOrd="0" destOrd="0" parTransId="{45B7831E-8F61-4C85-9AF8-4C46EBC18386}" sibTransId="{D2DFDFDC-9D5A-4DBF-B6C8-66F05739CB6D}"/>
    <dgm:cxn modelId="{73EF5EB4-A95E-4B92-92B5-B18EB7F1688B}" type="presOf" srcId="{9D25C6F5-784C-4CBB-BB64-F314D2384083}" destId="{056F10D3-7C9D-4BE3-8FBC-7BBF97F0CDC8}" srcOrd="0" destOrd="0" presId="urn:microsoft.com/office/officeart/2005/8/layout/default"/>
    <dgm:cxn modelId="{AD889521-EC5E-47BC-963E-ECCE2CCCAAD0}" type="presParOf" srcId="{3FBBBADF-B9DF-4A1D-B3EB-999B24A8B0FA}" destId="{4D9380DC-1EF9-42BD-A5B3-0F052C6579E3}" srcOrd="0" destOrd="0" presId="urn:microsoft.com/office/officeart/2005/8/layout/default"/>
    <dgm:cxn modelId="{17C0FF52-82EC-489F-97AB-2F48B69BD552}" type="presParOf" srcId="{3FBBBADF-B9DF-4A1D-B3EB-999B24A8B0FA}" destId="{D6E61816-DD87-4350-821C-EE99E8C71883}" srcOrd="1" destOrd="0" presId="urn:microsoft.com/office/officeart/2005/8/layout/default"/>
    <dgm:cxn modelId="{27DCFC11-D836-4C51-98BF-B617E75C6358}" type="presParOf" srcId="{3FBBBADF-B9DF-4A1D-B3EB-999B24A8B0FA}" destId="{056F10D3-7C9D-4BE3-8FBC-7BBF97F0CDC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7BD81-FA31-4B9A-918F-1DF32198C376}">
      <dsp:nvSpPr>
        <dsp:cNvPr id="0" name=""/>
        <dsp:cNvSpPr/>
      </dsp:nvSpPr>
      <dsp:spPr>
        <a:xfrm>
          <a:off x="0" y="640"/>
          <a:ext cx="1036449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58055-D4F6-4F4F-8EB8-21452B1A3AD0}">
      <dsp:nvSpPr>
        <dsp:cNvPr id="0" name=""/>
        <dsp:cNvSpPr/>
      </dsp:nvSpPr>
      <dsp:spPr>
        <a:xfrm>
          <a:off x="0" y="640"/>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Definition and Types of Overpayments                                                                                                        			             3</a:t>
          </a:r>
        </a:p>
      </dsp:txBody>
      <dsp:txXfrm>
        <a:off x="0" y="640"/>
        <a:ext cx="10364498" cy="262106"/>
      </dsp:txXfrm>
    </dsp:sp>
    <dsp:sp modelId="{03D3C2FF-7ED4-434C-BE46-730E7115F122}">
      <dsp:nvSpPr>
        <dsp:cNvPr id="0" name=""/>
        <dsp:cNvSpPr/>
      </dsp:nvSpPr>
      <dsp:spPr>
        <a:xfrm>
          <a:off x="0" y="262746"/>
          <a:ext cx="1036449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70372-E81B-437B-811F-60AF995A36D1}">
      <dsp:nvSpPr>
        <dsp:cNvPr id="0" name=""/>
        <dsp:cNvSpPr/>
      </dsp:nvSpPr>
      <dsp:spPr>
        <a:xfrm>
          <a:off x="0" y="262746"/>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Pandemic Processes Still Being Followed                                              							</a:t>
          </a:r>
          <a:r>
            <a:rPr lang="en-US" sz="1300" kern="1200"/>
            <a:t>	 6</a:t>
          </a:r>
          <a:endParaRPr lang="en-US" sz="1300" kern="1200" dirty="0"/>
        </a:p>
      </dsp:txBody>
      <dsp:txXfrm>
        <a:off x="0" y="262746"/>
        <a:ext cx="10364498" cy="262106"/>
      </dsp:txXfrm>
    </dsp:sp>
    <dsp:sp modelId="{411E7018-3A2E-4666-86A1-A606B544994C}">
      <dsp:nvSpPr>
        <dsp:cNvPr id="0" name=""/>
        <dsp:cNvSpPr/>
      </dsp:nvSpPr>
      <dsp:spPr>
        <a:xfrm>
          <a:off x="0" y="524852"/>
          <a:ext cx="10364498"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5BB4A-38F9-47C2-9BDB-15865C5A065F}">
      <dsp:nvSpPr>
        <dsp:cNvPr id="0" name=""/>
        <dsp:cNvSpPr/>
      </dsp:nvSpPr>
      <dsp:spPr>
        <a:xfrm>
          <a:off x="0" y="524852"/>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Finding Existing Overpayments in Mainframe and BRITS										 7</a:t>
          </a:r>
        </a:p>
      </dsp:txBody>
      <dsp:txXfrm>
        <a:off x="0" y="524852"/>
        <a:ext cx="10364498" cy="262106"/>
      </dsp:txXfrm>
    </dsp:sp>
    <dsp:sp modelId="{FC7D3019-6523-4906-9B62-EAC4FB2EC140}">
      <dsp:nvSpPr>
        <dsp:cNvPr id="0" name=""/>
        <dsp:cNvSpPr/>
      </dsp:nvSpPr>
      <dsp:spPr>
        <a:xfrm>
          <a:off x="0" y="786958"/>
          <a:ext cx="1036449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858533-B101-4E52-A44C-98873BB0A3E5}">
      <dsp:nvSpPr>
        <dsp:cNvPr id="0" name=""/>
        <dsp:cNvSpPr/>
      </dsp:nvSpPr>
      <dsp:spPr>
        <a:xfrm>
          <a:off x="0" y="786958"/>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Notices 																11</a:t>
          </a:r>
        </a:p>
      </dsp:txBody>
      <dsp:txXfrm>
        <a:off x="0" y="786958"/>
        <a:ext cx="10364498" cy="262106"/>
      </dsp:txXfrm>
    </dsp:sp>
    <dsp:sp modelId="{A15D274B-AA47-44D3-B913-F1653B3F993A}">
      <dsp:nvSpPr>
        <dsp:cNvPr id="0" name=""/>
        <dsp:cNvSpPr/>
      </dsp:nvSpPr>
      <dsp:spPr>
        <a:xfrm>
          <a:off x="0" y="1049065"/>
          <a:ext cx="10364498"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1F1CD-EC9B-4A72-9E66-8CED179D18CC}">
      <dsp:nvSpPr>
        <dsp:cNvPr id="0" name=""/>
        <dsp:cNvSpPr/>
      </dsp:nvSpPr>
      <dsp:spPr>
        <a:xfrm>
          <a:off x="0" y="1049065"/>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PACS 																17</a:t>
          </a:r>
        </a:p>
      </dsp:txBody>
      <dsp:txXfrm>
        <a:off x="0" y="1049065"/>
        <a:ext cx="10364498" cy="262106"/>
      </dsp:txXfrm>
    </dsp:sp>
    <dsp:sp modelId="{84898890-B2C3-4811-AF14-2DB8B8115307}">
      <dsp:nvSpPr>
        <dsp:cNvPr id="0" name=""/>
        <dsp:cNvSpPr/>
      </dsp:nvSpPr>
      <dsp:spPr>
        <a:xfrm>
          <a:off x="0" y="1311171"/>
          <a:ext cx="1036449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8BF457-0DA5-4C47-9C95-246DF3471549}">
      <dsp:nvSpPr>
        <dsp:cNvPr id="0" name=""/>
        <dsp:cNvSpPr/>
      </dsp:nvSpPr>
      <dsp:spPr>
        <a:xfrm>
          <a:off x="0" y="1311171"/>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Returned Mail 															18</a:t>
          </a:r>
        </a:p>
      </dsp:txBody>
      <dsp:txXfrm>
        <a:off x="0" y="1311171"/>
        <a:ext cx="10364498" cy="262106"/>
      </dsp:txXfrm>
    </dsp:sp>
    <dsp:sp modelId="{176C0565-3CE9-4258-9F73-52839E2A940A}">
      <dsp:nvSpPr>
        <dsp:cNvPr id="0" name=""/>
        <dsp:cNvSpPr/>
      </dsp:nvSpPr>
      <dsp:spPr>
        <a:xfrm>
          <a:off x="0" y="1573277"/>
          <a:ext cx="1036449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7F2003-05B0-4C31-97DD-498C90EA2043}">
      <dsp:nvSpPr>
        <dsp:cNvPr id="0" name=""/>
        <dsp:cNvSpPr/>
      </dsp:nvSpPr>
      <dsp:spPr>
        <a:xfrm>
          <a:off x="0" y="1573277"/>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Date of Discovery 														20</a:t>
          </a:r>
        </a:p>
      </dsp:txBody>
      <dsp:txXfrm>
        <a:off x="0" y="1573277"/>
        <a:ext cx="10364498" cy="262106"/>
      </dsp:txXfrm>
    </dsp:sp>
    <dsp:sp modelId="{DE46F334-D351-4B08-8F90-625D542D9ED1}">
      <dsp:nvSpPr>
        <dsp:cNvPr id="0" name=""/>
        <dsp:cNvSpPr/>
      </dsp:nvSpPr>
      <dsp:spPr>
        <a:xfrm>
          <a:off x="0" y="1835384"/>
          <a:ext cx="10364498"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0975DF-76A9-4AA8-AB07-430C6C0C48BE}">
      <dsp:nvSpPr>
        <dsp:cNvPr id="0" name=""/>
        <dsp:cNvSpPr/>
      </dsp:nvSpPr>
      <dsp:spPr>
        <a:xfrm>
          <a:off x="0" y="1835384"/>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Lookback Period 															21</a:t>
          </a:r>
        </a:p>
      </dsp:txBody>
      <dsp:txXfrm>
        <a:off x="0" y="1835384"/>
        <a:ext cx="10364498" cy="262106"/>
      </dsp:txXfrm>
    </dsp:sp>
    <dsp:sp modelId="{0D3FFF5A-57B1-420D-B424-2D54015E3D7F}">
      <dsp:nvSpPr>
        <dsp:cNvPr id="0" name=""/>
        <dsp:cNvSpPr/>
      </dsp:nvSpPr>
      <dsp:spPr>
        <a:xfrm>
          <a:off x="0" y="2097490"/>
          <a:ext cx="1036449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42B021-F5B9-4DF0-9B9D-83A069E913DF}">
      <dsp:nvSpPr>
        <dsp:cNvPr id="0" name=""/>
        <dsp:cNvSpPr/>
      </dsp:nvSpPr>
      <dsp:spPr>
        <a:xfrm>
          <a:off x="0" y="2097490"/>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Minimum Threshold 														23</a:t>
          </a:r>
        </a:p>
      </dsp:txBody>
      <dsp:txXfrm>
        <a:off x="0" y="2097490"/>
        <a:ext cx="10364498" cy="262106"/>
      </dsp:txXfrm>
    </dsp:sp>
    <dsp:sp modelId="{53AC5A1A-2F54-4935-9CBD-3B74948CC49D}">
      <dsp:nvSpPr>
        <dsp:cNvPr id="0" name=""/>
        <dsp:cNvSpPr/>
      </dsp:nvSpPr>
      <dsp:spPr>
        <a:xfrm>
          <a:off x="0" y="2359596"/>
          <a:ext cx="10364498"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FE990-BA8D-4BF0-B85C-F1B4AC71A10A}">
      <dsp:nvSpPr>
        <dsp:cNvPr id="0" name=""/>
        <dsp:cNvSpPr/>
      </dsp:nvSpPr>
      <dsp:spPr>
        <a:xfrm>
          <a:off x="0" y="2359596"/>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Duplicate Benefits 														24</a:t>
          </a:r>
        </a:p>
      </dsp:txBody>
      <dsp:txXfrm>
        <a:off x="0" y="2359596"/>
        <a:ext cx="10364498" cy="262106"/>
      </dsp:txXfrm>
    </dsp:sp>
    <dsp:sp modelId="{A268D501-C365-439F-9B8F-2BD12E9CE551}">
      <dsp:nvSpPr>
        <dsp:cNvPr id="0" name=""/>
        <dsp:cNvSpPr/>
      </dsp:nvSpPr>
      <dsp:spPr>
        <a:xfrm>
          <a:off x="0" y="2621703"/>
          <a:ext cx="1036449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5C008-FC63-4F60-8529-98FFA9535100}">
      <dsp:nvSpPr>
        <dsp:cNvPr id="0" name=""/>
        <dsp:cNvSpPr/>
      </dsp:nvSpPr>
      <dsp:spPr>
        <a:xfrm>
          <a:off x="0" y="2621702"/>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BRITS Comments 															25</a:t>
          </a:r>
        </a:p>
      </dsp:txBody>
      <dsp:txXfrm>
        <a:off x="0" y="2621702"/>
        <a:ext cx="10364498" cy="262106"/>
      </dsp:txXfrm>
    </dsp:sp>
    <dsp:sp modelId="{1706D15A-3DAF-467C-9EC3-D0470F2E7A2C}">
      <dsp:nvSpPr>
        <dsp:cNvPr id="0" name=""/>
        <dsp:cNvSpPr/>
      </dsp:nvSpPr>
      <dsp:spPr>
        <a:xfrm>
          <a:off x="0" y="2883809"/>
          <a:ext cx="1036449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7B077-5BA0-421B-AFE4-707BF5F9F3E6}">
      <dsp:nvSpPr>
        <dsp:cNvPr id="0" name=""/>
        <dsp:cNvSpPr/>
      </dsp:nvSpPr>
      <dsp:spPr>
        <a:xfrm>
          <a:off x="0" y="2883809"/>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Creating a referral in BRITS 													27</a:t>
          </a:r>
        </a:p>
      </dsp:txBody>
      <dsp:txXfrm>
        <a:off x="0" y="2883809"/>
        <a:ext cx="10364498" cy="262106"/>
      </dsp:txXfrm>
    </dsp:sp>
    <dsp:sp modelId="{7160C994-711C-46DC-BA1F-927D595525C8}">
      <dsp:nvSpPr>
        <dsp:cNvPr id="0" name=""/>
        <dsp:cNvSpPr/>
      </dsp:nvSpPr>
      <dsp:spPr>
        <a:xfrm>
          <a:off x="0" y="3145915"/>
          <a:ext cx="10364498"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063DC-CE8C-4F10-B08C-AFAB528ECFC0}">
      <dsp:nvSpPr>
        <dsp:cNvPr id="0" name=""/>
        <dsp:cNvSpPr/>
      </dsp:nvSpPr>
      <dsp:spPr>
        <a:xfrm>
          <a:off x="0" y="3145915"/>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FEV Referrals 															30</a:t>
          </a:r>
        </a:p>
      </dsp:txBody>
      <dsp:txXfrm>
        <a:off x="0" y="3145915"/>
        <a:ext cx="10364498" cy="262106"/>
      </dsp:txXfrm>
    </dsp:sp>
    <dsp:sp modelId="{C956DF61-792F-4465-8F08-905D91A9D833}">
      <dsp:nvSpPr>
        <dsp:cNvPr id="0" name=""/>
        <dsp:cNvSpPr/>
      </dsp:nvSpPr>
      <dsp:spPr>
        <a:xfrm>
          <a:off x="0" y="3408021"/>
          <a:ext cx="1036449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6ACA38-8BBA-4443-90C6-BDE82553D04D}">
      <dsp:nvSpPr>
        <dsp:cNvPr id="0" name=""/>
        <dsp:cNvSpPr/>
      </dsp:nvSpPr>
      <dsp:spPr>
        <a:xfrm>
          <a:off x="0" y="3408021"/>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Liable Individuals 														30</a:t>
          </a:r>
        </a:p>
      </dsp:txBody>
      <dsp:txXfrm>
        <a:off x="0" y="3408021"/>
        <a:ext cx="10364498" cy="262106"/>
      </dsp:txXfrm>
    </dsp:sp>
    <dsp:sp modelId="{401069CA-BD57-4F2A-8695-D8B813AB5558}">
      <dsp:nvSpPr>
        <dsp:cNvPr id="0" name=""/>
        <dsp:cNvSpPr/>
      </dsp:nvSpPr>
      <dsp:spPr>
        <a:xfrm>
          <a:off x="0" y="3670128"/>
          <a:ext cx="10364498"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96DCE-D820-492D-8999-8DE6EE324552}">
      <dsp:nvSpPr>
        <dsp:cNvPr id="0" name=""/>
        <dsp:cNvSpPr/>
      </dsp:nvSpPr>
      <dsp:spPr>
        <a:xfrm>
          <a:off x="0" y="3670128"/>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Overpayment Processing—Mainframe and BRITS 											32</a:t>
          </a:r>
        </a:p>
      </dsp:txBody>
      <dsp:txXfrm>
        <a:off x="0" y="3670128"/>
        <a:ext cx="10364498" cy="262106"/>
      </dsp:txXfrm>
    </dsp:sp>
    <dsp:sp modelId="{66CBB0C7-F474-4AE6-9568-523E8FA1603E}">
      <dsp:nvSpPr>
        <dsp:cNvPr id="0" name=""/>
        <dsp:cNvSpPr/>
      </dsp:nvSpPr>
      <dsp:spPr>
        <a:xfrm>
          <a:off x="0" y="3932234"/>
          <a:ext cx="1036449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AE183-5246-45B2-8713-791D742EFA7D}">
      <dsp:nvSpPr>
        <dsp:cNvPr id="0" name=""/>
        <dsp:cNvSpPr/>
      </dsp:nvSpPr>
      <dsp:spPr>
        <a:xfrm>
          <a:off x="0" y="3932234"/>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Case Comments 															47</a:t>
          </a:r>
        </a:p>
      </dsp:txBody>
      <dsp:txXfrm>
        <a:off x="0" y="3932234"/>
        <a:ext cx="10364498" cy="262106"/>
      </dsp:txXfrm>
    </dsp:sp>
    <dsp:sp modelId="{2A9C7797-2FCE-4B05-B216-BB0FE6C0BEE8}">
      <dsp:nvSpPr>
        <dsp:cNvPr id="0" name=""/>
        <dsp:cNvSpPr/>
      </dsp:nvSpPr>
      <dsp:spPr>
        <a:xfrm>
          <a:off x="0" y="4194340"/>
          <a:ext cx="1036449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8911D-6520-40E9-93D1-E32BF7DC13AA}">
      <dsp:nvSpPr>
        <dsp:cNvPr id="0" name=""/>
        <dsp:cNvSpPr/>
      </dsp:nvSpPr>
      <dsp:spPr>
        <a:xfrm>
          <a:off x="0" y="4194340"/>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 Overpayment Tips														48</a:t>
          </a:r>
        </a:p>
      </dsp:txBody>
      <dsp:txXfrm>
        <a:off x="0" y="4194340"/>
        <a:ext cx="10364498" cy="262106"/>
      </dsp:txXfrm>
    </dsp:sp>
    <dsp:sp modelId="{54FC3218-EB08-445C-878A-503C8E5EFDDE}">
      <dsp:nvSpPr>
        <dsp:cNvPr id="0" name=""/>
        <dsp:cNvSpPr/>
      </dsp:nvSpPr>
      <dsp:spPr>
        <a:xfrm>
          <a:off x="0" y="4456447"/>
          <a:ext cx="10364498"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75CB3-8462-44B0-B706-F6B76D8580A4}">
      <dsp:nvSpPr>
        <dsp:cNvPr id="0" name=""/>
        <dsp:cNvSpPr/>
      </dsp:nvSpPr>
      <dsp:spPr>
        <a:xfrm>
          <a:off x="0" y="4456447"/>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How to Enter a FS IPV														 49</a:t>
          </a:r>
        </a:p>
      </dsp:txBody>
      <dsp:txXfrm>
        <a:off x="0" y="4456447"/>
        <a:ext cx="10364498" cy="262106"/>
      </dsp:txXfrm>
    </dsp:sp>
    <dsp:sp modelId="{2CD81FE7-BD2F-4420-9E0E-64402EFF8394}">
      <dsp:nvSpPr>
        <dsp:cNvPr id="0" name=""/>
        <dsp:cNvSpPr/>
      </dsp:nvSpPr>
      <dsp:spPr>
        <a:xfrm>
          <a:off x="0" y="4718553"/>
          <a:ext cx="1036449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DDFA4C-79C2-43E2-9FF3-3EAE000CECB5}">
      <dsp:nvSpPr>
        <dsp:cNvPr id="0" name=""/>
        <dsp:cNvSpPr/>
      </dsp:nvSpPr>
      <dsp:spPr>
        <a:xfrm>
          <a:off x="0" y="4718553"/>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Extensions to Existing Overpayment Referrals in BRITS                                                                                                                               51</a:t>
          </a:r>
        </a:p>
      </dsp:txBody>
      <dsp:txXfrm>
        <a:off x="0" y="4718553"/>
        <a:ext cx="10364498" cy="262106"/>
      </dsp:txXfrm>
    </dsp:sp>
    <dsp:sp modelId="{E39EBBB6-5FDB-4A44-ACDC-22AEB3111C14}">
      <dsp:nvSpPr>
        <dsp:cNvPr id="0" name=""/>
        <dsp:cNvSpPr/>
      </dsp:nvSpPr>
      <dsp:spPr>
        <a:xfrm>
          <a:off x="0" y="4980659"/>
          <a:ext cx="10364498"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37176-E512-45B0-9181-9D48789B244E}">
      <dsp:nvSpPr>
        <dsp:cNvPr id="0" name=""/>
        <dsp:cNvSpPr/>
      </dsp:nvSpPr>
      <dsp:spPr>
        <a:xfrm>
          <a:off x="0" y="4980659"/>
          <a:ext cx="10364498" cy="26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FoodShare Compromise 														 52</a:t>
          </a:r>
        </a:p>
      </dsp:txBody>
      <dsp:txXfrm>
        <a:off x="0" y="4980659"/>
        <a:ext cx="10364498" cy="2621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BC190-E949-43C1-9B02-A423F0A72D1B}">
      <dsp:nvSpPr>
        <dsp:cNvPr id="0" name=""/>
        <dsp:cNvSpPr/>
      </dsp:nvSpPr>
      <dsp:spPr>
        <a:xfrm>
          <a:off x="137" y="654186"/>
          <a:ext cx="3320655" cy="24434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91392-554E-4FD6-8EC7-B7B89CCCDC64}">
      <dsp:nvSpPr>
        <dsp:cNvPr id="0" name=""/>
        <dsp:cNvSpPr/>
      </dsp:nvSpPr>
      <dsp:spPr>
        <a:xfrm>
          <a:off x="375021" y="1010327"/>
          <a:ext cx="3320655" cy="24434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Example 1</a:t>
          </a:r>
          <a:r>
            <a:rPr lang="en-US" sz="1100" kern="1200" dirty="0"/>
            <a:t>: Sue applies for FoodShare and BadgerCare Plus on November 6 and is found eligible for both programs. On January 20, the IM worker discovers the earned income was miscalculated on Sue’s case. The IM worker correctly calculates the earned income and Sue is found ineligible for both FoodShare and BadgerCare Plus. The overpayment claim is created on the same date the case was corrected. The look back period for FoodShare, based on the date of discovery, is November through February. There is no overpayment for BadgerCare Plus because it was an agency error and agencies are no longer allowed to enter Health Care overpayments.</a:t>
          </a:r>
        </a:p>
      </dsp:txBody>
      <dsp:txXfrm>
        <a:off x="446588" y="1081894"/>
        <a:ext cx="3177521" cy="2300328"/>
      </dsp:txXfrm>
    </dsp:sp>
    <dsp:sp modelId="{F3DCE1AD-CB12-4537-9BF7-2516499A71FE}">
      <dsp:nvSpPr>
        <dsp:cNvPr id="0" name=""/>
        <dsp:cNvSpPr/>
      </dsp:nvSpPr>
      <dsp:spPr>
        <a:xfrm>
          <a:off x="4070562" y="654186"/>
          <a:ext cx="3477679" cy="24356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FA3A7-8104-40B9-92C8-C000E3A254A4}">
      <dsp:nvSpPr>
        <dsp:cNvPr id="0" name=""/>
        <dsp:cNvSpPr/>
      </dsp:nvSpPr>
      <dsp:spPr>
        <a:xfrm>
          <a:off x="4445447" y="1010327"/>
          <a:ext cx="3477679" cy="2435621"/>
        </a:xfrm>
        <a:prstGeom prst="roundRect">
          <a:avLst>
            <a:gd name="adj" fmla="val 10000"/>
          </a:avLst>
        </a:prstGeom>
        <a:solidFill>
          <a:schemeClr val="lt1">
            <a:hueOff val="0"/>
            <a:satOff val="0"/>
            <a:lum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Example 2:</a:t>
          </a:r>
          <a:r>
            <a:rPr lang="en-US" sz="1100" kern="1200" dirty="0"/>
            <a:t> Steve has been receiving FoodShare for the last 18 months. The IM Worker receives verification on November 5 that Steve falsified his information with the agency, and he has been a resident of Illinois the entire time. Steve is not receiving FoodShare in Illinois. The agency does not pursue an IPV.  The worker enters the overpayment claim on November 6 and a notice is sent to the member. The overpayment is considered client error and the look back period is reduced to twelve months from the date of discovery, December through November.  If the agency was granted an IPV, the overpayment lookback period would be the entire18 months.</a:t>
          </a:r>
        </a:p>
      </dsp:txBody>
      <dsp:txXfrm>
        <a:off x="4516784" y="1081664"/>
        <a:ext cx="3335005" cy="22929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B4DA9-6E5B-43D3-ACAE-60051703A09E}">
      <dsp:nvSpPr>
        <dsp:cNvPr id="0" name=""/>
        <dsp:cNvSpPr/>
      </dsp:nvSpPr>
      <dsp:spPr>
        <a:xfrm>
          <a:off x="0" y="698747"/>
          <a:ext cx="11456894" cy="12822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B43ADE-64E4-4651-82AD-C17EBE949ECF}">
      <dsp:nvSpPr>
        <dsp:cNvPr id="0" name=""/>
        <dsp:cNvSpPr/>
      </dsp:nvSpPr>
      <dsp:spPr>
        <a:xfrm>
          <a:off x="387889" y="987259"/>
          <a:ext cx="705252" cy="705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66AA5D-8E3E-4C8E-BAF2-F5ED49BD3508}">
      <dsp:nvSpPr>
        <dsp:cNvPr id="0" name=""/>
        <dsp:cNvSpPr/>
      </dsp:nvSpPr>
      <dsp:spPr>
        <a:xfrm>
          <a:off x="1481030" y="698747"/>
          <a:ext cx="9974415" cy="128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08" tIns="135708" rIns="135708" bIns="135708" numCol="1" spcCol="1270" anchor="ctr" anchorCtr="0">
          <a:noAutofit/>
        </a:bodyPr>
        <a:lstStyle/>
        <a:p>
          <a:pPr marL="0" lvl="0" indent="0" algn="l" defTabSz="1022350">
            <a:lnSpc>
              <a:spcPct val="100000"/>
            </a:lnSpc>
            <a:spcBef>
              <a:spcPct val="0"/>
            </a:spcBef>
            <a:spcAft>
              <a:spcPct val="35000"/>
            </a:spcAft>
            <a:buNone/>
          </a:pPr>
          <a:r>
            <a:rPr lang="en-US" sz="2300" kern="1200" dirty="0"/>
            <a:t>Beginning December 1, 2021, the minimum threshold for each </a:t>
          </a:r>
          <a:r>
            <a:rPr lang="en-US" sz="2300" b="1" u="sng" kern="1200" dirty="0"/>
            <a:t>claim</a:t>
          </a:r>
          <a:r>
            <a:rPr lang="en-US" sz="2300" kern="1200" dirty="0"/>
            <a:t> is </a:t>
          </a:r>
          <a:r>
            <a:rPr lang="en-US" sz="2300" b="1" kern="1200" dirty="0"/>
            <a:t>$500 </a:t>
          </a:r>
          <a:r>
            <a:rPr lang="en-US" sz="2300" kern="1200" dirty="0"/>
            <a:t>for client and non-client error FoodShare overpayments for both participating and non-participating food units.   </a:t>
          </a:r>
        </a:p>
      </dsp:txBody>
      <dsp:txXfrm>
        <a:off x="1481030" y="698747"/>
        <a:ext cx="9974415" cy="1282277"/>
      </dsp:txXfrm>
    </dsp:sp>
    <dsp:sp modelId="{7A7C62AA-897D-44D6-A32A-45FE5F7D7692}">
      <dsp:nvSpPr>
        <dsp:cNvPr id="0" name=""/>
        <dsp:cNvSpPr/>
      </dsp:nvSpPr>
      <dsp:spPr>
        <a:xfrm>
          <a:off x="0" y="2301594"/>
          <a:ext cx="11456894" cy="12822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2C182-F785-43FC-9AF4-529E71473E4E}">
      <dsp:nvSpPr>
        <dsp:cNvPr id="0" name=""/>
        <dsp:cNvSpPr/>
      </dsp:nvSpPr>
      <dsp:spPr>
        <a:xfrm>
          <a:off x="387889" y="2590107"/>
          <a:ext cx="705252" cy="705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250AD7-3430-427D-A8C7-E7F755BA9AA9}">
      <dsp:nvSpPr>
        <dsp:cNvPr id="0" name=""/>
        <dsp:cNvSpPr/>
      </dsp:nvSpPr>
      <dsp:spPr>
        <a:xfrm>
          <a:off x="1481030" y="2301594"/>
          <a:ext cx="5155602" cy="128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08" tIns="135708" rIns="135708" bIns="135708" numCol="1" spcCol="1270" anchor="ctr" anchorCtr="0">
          <a:noAutofit/>
        </a:bodyPr>
        <a:lstStyle/>
        <a:p>
          <a:pPr marL="0" lvl="0" indent="0" algn="l" defTabSz="1022350">
            <a:lnSpc>
              <a:spcPct val="100000"/>
            </a:lnSpc>
            <a:spcBef>
              <a:spcPct val="0"/>
            </a:spcBef>
            <a:spcAft>
              <a:spcPct val="35000"/>
            </a:spcAft>
            <a:buNone/>
          </a:pPr>
          <a:r>
            <a:rPr lang="en-US" sz="2300" kern="1200" dirty="0"/>
            <a:t>If the overpaid amount is less than $500, no claim will be established unless it meets one of the following criteria:</a:t>
          </a:r>
        </a:p>
      </dsp:txBody>
      <dsp:txXfrm>
        <a:off x="1481030" y="2301594"/>
        <a:ext cx="5155602" cy="1282277"/>
      </dsp:txXfrm>
    </dsp:sp>
    <dsp:sp modelId="{4F51B242-DA96-4544-947D-102B67CC2D7C}">
      <dsp:nvSpPr>
        <dsp:cNvPr id="0" name=""/>
        <dsp:cNvSpPr/>
      </dsp:nvSpPr>
      <dsp:spPr>
        <a:xfrm>
          <a:off x="6636633" y="2301594"/>
          <a:ext cx="4818813" cy="128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08" tIns="135708" rIns="135708" bIns="135708" numCol="1" spcCol="1270" anchor="ctr" anchorCtr="0">
          <a:noAutofit/>
        </a:bodyPr>
        <a:lstStyle/>
        <a:p>
          <a:pPr marL="0" lvl="0" indent="0" algn="l" defTabSz="711200">
            <a:lnSpc>
              <a:spcPct val="100000"/>
            </a:lnSpc>
            <a:spcBef>
              <a:spcPct val="0"/>
            </a:spcBef>
            <a:spcAft>
              <a:spcPct val="35000"/>
            </a:spcAft>
            <a:buNone/>
          </a:pPr>
          <a:r>
            <a:rPr lang="en-US" sz="1600" kern="1200" dirty="0"/>
            <a:t>· FoodShare IPV claims</a:t>
          </a:r>
        </a:p>
        <a:p>
          <a:pPr marL="0" lvl="0" indent="0" algn="l" defTabSz="711200">
            <a:lnSpc>
              <a:spcPct val="100000"/>
            </a:lnSpc>
            <a:spcBef>
              <a:spcPct val="0"/>
            </a:spcBef>
            <a:spcAft>
              <a:spcPct val="35000"/>
            </a:spcAft>
            <a:buNone/>
          </a:pPr>
          <a:r>
            <a:rPr lang="en-US" sz="1600" kern="1200" dirty="0"/>
            <a:t>· FoodShare overpayments discovered through a State Quality Control (QC) review</a:t>
          </a:r>
        </a:p>
        <a:p>
          <a:pPr marL="0" lvl="0" indent="0" algn="l" defTabSz="711200">
            <a:lnSpc>
              <a:spcPct val="100000"/>
            </a:lnSpc>
            <a:spcBef>
              <a:spcPct val="0"/>
            </a:spcBef>
            <a:spcAft>
              <a:spcPct val="35000"/>
            </a:spcAft>
            <a:buNone/>
          </a:pPr>
          <a:r>
            <a:rPr lang="en-US" sz="1600" kern="1200" dirty="0"/>
            <a:t>· Overpayments related to a member receiving duplicate benefits. </a:t>
          </a:r>
        </a:p>
      </dsp:txBody>
      <dsp:txXfrm>
        <a:off x="6636633" y="2301594"/>
        <a:ext cx="4818813" cy="12822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DA24F-94A8-4CF8-B322-E35F48501257}">
      <dsp:nvSpPr>
        <dsp:cNvPr id="0" name=""/>
        <dsp:cNvSpPr/>
      </dsp:nvSpPr>
      <dsp:spPr>
        <a:xfrm>
          <a:off x="7750069" y="1123117"/>
          <a:ext cx="2938902" cy="2939446"/>
        </a:xfrm>
        <a:prstGeom prst="ellips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B8380175-CE15-49A7-8619-D8CDFC349571}">
      <dsp:nvSpPr>
        <dsp:cNvPr id="0" name=""/>
        <dsp:cNvSpPr/>
      </dsp:nvSpPr>
      <dsp:spPr>
        <a:xfrm>
          <a:off x="7807742" y="880448"/>
          <a:ext cx="3272981" cy="3446183"/>
        </a:xfrm>
        <a:prstGeom prst="ellips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u="sng" kern="1200" dirty="0"/>
            <a:t>TIP</a:t>
          </a:r>
        </a:p>
        <a:p>
          <a:pPr marL="0" lvl="0" indent="0" algn="ctr" defTabSz="800100">
            <a:lnSpc>
              <a:spcPct val="90000"/>
            </a:lnSpc>
            <a:spcBef>
              <a:spcPct val="0"/>
            </a:spcBef>
            <a:spcAft>
              <a:spcPct val="35000"/>
            </a:spcAft>
            <a:buNone/>
          </a:pPr>
          <a:r>
            <a:rPr lang="en-US" sz="1800" kern="1200" dirty="0"/>
            <a:t>It is very important to obtain verification from the state that issued the duplicate benefits, including the application date, benefit history for both programs, and the address on file if they are currently residing out of state.</a:t>
          </a:r>
        </a:p>
      </dsp:txBody>
      <dsp:txXfrm>
        <a:off x="8275637" y="1372852"/>
        <a:ext cx="2337191" cy="2461374"/>
      </dsp:txXfrm>
    </dsp:sp>
    <dsp:sp modelId="{80D9DB79-49DD-4A00-A029-6AB7EB332659}">
      <dsp:nvSpPr>
        <dsp:cNvPr id="0" name=""/>
        <dsp:cNvSpPr/>
      </dsp:nvSpPr>
      <dsp:spPr>
        <a:xfrm rot="2700000">
          <a:off x="4716168" y="1126670"/>
          <a:ext cx="2931823" cy="2931823"/>
        </a:xfrm>
        <a:prstGeom prst="teardrop">
          <a:avLst>
            <a:gd name="adj" fmla="val 100000"/>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ED70A9A8-8C03-4994-8043-809F63880C43}">
      <dsp:nvSpPr>
        <dsp:cNvPr id="0" name=""/>
        <dsp:cNvSpPr/>
      </dsp:nvSpPr>
      <dsp:spPr>
        <a:xfrm>
          <a:off x="4469067" y="795332"/>
          <a:ext cx="3426027" cy="3595015"/>
        </a:xfrm>
        <a:prstGeom prst="ellips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u="sng" kern="1200" dirty="0"/>
            <a:t>Healthcare</a:t>
          </a:r>
        </a:p>
        <a:p>
          <a:pPr marL="0" lvl="0" indent="0" algn="ctr" defTabSz="800100">
            <a:lnSpc>
              <a:spcPct val="90000"/>
            </a:lnSpc>
            <a:spcBef>
              <a:spcPct val="0"/>
            </a:spcBef>
            <a:spcAft>
              <a:spcPct val="35000"/>
            </a:spcAft>
            <a:buNone/>
          </a:pPr>
          <a:r>
            <a:rPr lang="en-US" sz="1800" kern="1200" dirty="0"/>
            <a:t>Duplicate benefits are defined as situations in which a 	member moved out of state, enrolled in another state’s Medicaid program, and received services under Wisconsin Medicaid more than two months after the move 	occurred.</a:t>
          </a:r>
        </a:p>
      </dsp:txBody>
      <dsp:txXfrm>
        <a:off x="4958841" y="1309002"/>
        <a:ext cx="2446479" cy="2567675"/>
      </dsp:txXfrm>
    </dsp:sp>
    <dsp:sp modelId="{F1A6B869-49CE-441B-AD23-F5F2E28A1EC2}">
      <dsp:nvSpPr>
        <dsp:cNvPr id="0" name=""/>
        <dsp:cNvSpPr/>
      </dsp:nvSpPr>
      <dsp:spPr>
        <a:xfrm rot="2700000">
          <a:off x="1421911" y="1143091"/>
          <a:ext cx="2931823" cy="2931823"/>
        </a:xfrm>
        <a:prstGeom prst="teardrop">
          <a:avLst>
            <a:gd name="adj" fmla="val 100000"/>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89266C24-3B66-4457-8BBD-60F65D81C8AE}">
      <dsp:nvSpPr>
        <dsp:cNvPr id="0" name=""/>
        <dsp:cNvSpPr/>
      </dsp:nvSpPr>
      <dsp:spPr>
        <a:xfrm>
          <a:off x="1041481" y="843480"/>
          <a:ext cx="3628817" cy="3562917"/>
        </a:xfrm>
        <a:prstGeom prst="ellips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u="sng" kern="1200" dirty="0"/>
            <a:t>FoodShare</a:t>
          </a:r>
        </a:p>
        <a:p>
          <a:pPr marL="0" lvl="0" indent="0" algn="ctr" defTabSz="800100">
            <a:lnSpc>
              <a:spcPct val="90000"/>
            </a:lnSpc>
            <a:spcBef>
              <a:spcPct val="0"/>
            </a:spcBef>
            <a:spcAft>
              <a:spcPct val="35000"/>
            </a:spcAft>
            <a:buNone/>
          </a:pPr>
          <a:r>
            <a:rPr lang="en-US" sz="1800" kern="1200" dirty="0"/>
            <a:t>Duplicate benefits are defined as receiving benefits for the same month in more than one state or more than one case (except for those residing in a shelter for battered 	persons). </a:t>
          </a:r>
        </a:p>
      </dsp:txBody>
      <dsp:txXfrm>
        <a:off x="1560244" y="1352564"/>
        <a:ext cx="2591289" cy="25447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B5770-EB41-446D-B94E-D04412C51FD6}">
      <dsp:nvSpPr>
        <dsp:cNvPr id="0" name=""/>
        <dsp:cNvSpPr/>
      </dsp:nvSpPr>
      <dsp:spPr>
        <a:xfrm>
          <a:off x="0" y="603"/>
          <a:ext cx="6596063" cy="14116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E973DF-CCF9-41BD-B50A-DE413DE6606B}">
      <dsp:nvSpPr>
        <dsp:cNvPr id="0" name=""/>
        <dsp:cNvSpPr/>
      </dsp:nvSpPr>
      <dsp:spPr>
        <a:xfrm>
          <a:off x="427016" y="318218"/>
          <a:ext cx="776392" cy="776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2F6F21-5849-48B6-9B64-BEA48230D76C}">
      <dsp:nvSpPr>
        <dsp:cNvPr id="0" name=""/>
        <dsp:cNvSpPr/>
      </dsp:nvSpPr>
      <dsp:spPr>
        <a:xfrm>
          <a:off x="1630424" y="603"/>
          <a:ext cx="4965638"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1022350">
            <a:lnSpc>
              <a:spcPct val="90000"/>
            </a:lnSpc>
            <a:spcBef>
              <a:spcPct val="0"/>
            </a:spcBef>
            <a:spcAft>
              <a:spcPct val="35000"/>
            </a:spcAft>
            <a:buNone/>
          </a:pPr>
          <a:r>
            <a:rPr lang="en-US" sz="2300" kern="1200" dirty="0"/>
            <a:t>It is best practice to enter case comments in CWW when you enter an overpayment.</a:t>
          </a:r>
        </a:p>
      </dsp:txBody>
      <dsp:txXfrm>
        <a:off x="1630424" y="603"/>
        <a:ext cx="4965638" cy="1411623"/>
      </dsp:txXfrm>
    </dsp:sp>
    <dsp:sp modelId="{F2EA6B12-731B-470C-B3E2-2D58509DFEF0}">
      <dsp:nvSpPr>
        <dsp:cNvPr id="0" name=""/>
        <dsp:cNvSpPr/>
      </dsp:nvSpPr>
      <dsp:spPr>
        <a:xfrm>
          <a:off x="0" y="1765132"/>
          <a:ext cx="6596063" cy="14116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CC3C5F-7D83-431C-9069-FBE43C0C104F}">
      <dsp:nvSpPr>
        <dsp:cNvPr id="0" name=""/>
        <dsp:cNvSpPr/>
      </dsp:nvSpPr>
      <dsp:spPr>
        <a:xfrm>
          <a:off x="427016" y="2082747"/>
          <a:ext cx="776392" cy="776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90BAAC-A3EF-4513-A6C1-75685D8334D2}">
      <dsp:nvSpPr>
        <dsp:cNvPr id="0" name=""/>
        <dsp:cNvSpPr/>
      </dsp:nvSpPr>
      <dsp:spPr>
        <a:xfrm>
          <a:off x="1630424" y="1765132"/>
          <a:ext cx="4965638"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1022350">
            <a:lnSpc>
              <a:spcPct val="90000"/>
            </a:lnSpc>
            <a:spcBef>
              <a:spcPct val="0"/>
            </a:spcBef>
            <a:spcAft>
              <a:spcPct val="35000"/>
            </a:spcAft>
            <a:buNone/>
          </a:pPr>
          <a:r>
            <a:rPr lang="en-US" sz="2300" kern="1200"/>
            <a:t>Include the claim type and number, overpayment period, and amount.</a:t>
          </a:r>
        </a:p>
      </dsp:txBody>
      <dsp:txXfrm>
        <a:off x="1630424" y="1765132"/>
        <a:ext cx="4965638" cy="1411623"/>
      </dsp:txXfrm>
    </dsp:sp>
    <dsp:sp modelId="{95FD06FE-F88A-458F-9244-D9E33371234C}">
      <dsp:nvSpPr>
        <dsp:cNvPr id="0" name=""/>
        <dsp:cNvSpPr/>
      </dsp:nvSpPr>
      <dsp:spPr>
        <a:xfrm>
          <a:off x="0" y="3529661"/>
          <a:ext cx="6596063" cy="14116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F7372C-FFDD-4910-BE6A-40C149B73899}">
      <dsp:nvSpPr>
        <dsp:cNvPr id="0" name=""/>
        <dsp:cNvSpPr/>
      </dsp:nvSpPr>
      <dsp:spPr>
        <a:xfrm>
          <a:off x="427016" y="3847276"/>
          <a:ext cx="776392" cy="776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661D35-5215-43A5-B3A1-4436FEDC9764}">
      <dsp:nvSpPr>
        <dsp:cNvPr id="0" name=""/>
        <dsp:cNvSpPr/>
      </dsp:nvSpPr>
      <dsp:spPr>
        <a:xfrm>
          <a:off x="1630424" y="3529661"/>
          <a:ext cx="4965638"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1022350">
            <a:lnSpc>
              <a:spcPct val="90000"/>
            </a:lnSpc>
            <a:spcBef>
              <a:spcPct val="0"/>
            </a:spcBef>
            <a:spcAft>
              <a:spcPct val="35000"/>
            </a:spcAft>
            <a:buNone/>
          </a:pPr>
          <a:r>
            <a:rPr lang="en-US" sz="2300" kern="1200"/>
            <a:t>Document the reason the overpayment was entered.  You can copy in the comments entered on BVRF.  </a:t>
          </a:r>
        </a:p>
      </dsp:txBody>
      <dsp:txXfrm>
        <a:off x="1630424" y="3529661"/>
        <a:ext cx="4965638" cy="14116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A2A3-2C68-4463-9815-C6323A7B61CF}">
      <dsp:nvSpPr>
        <dsp:cNvPr id="0" name=""/>
        <dsp:cNvSpPr/>
      </dsp:nvSpPr>
      <dsp:spPr>
        <a:xfrm>
          <a:off x="41759" y="213"/>
          <a:ext cx="2766110" cy="4963685"/>
        </a:xfrm>
        <a:prstGeom prst="homePlate">
          <a:avLst>
            <a:gd name="adj" fmla="val 25000"/>
          </a:avLst>
        </a:prstGeom>
        <a:solidFill>
          <a:schemeClr val="accent2">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82" tIns="38100" rIns="390329" bIns="3810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Effective 04/01/23, agencies are no longer allowed to enter MA overpayments.  PACS is in the process of closing all outstanding MA overpayments.  They anticipate this will take a few years to complete.  In the meantime, they are still collecting on the existing overpayments through client payments and tax intercepts.  These payments will not be refunded to the client.</a:t>
          </a:r>
        </a:p>
      </dsp:txBody>
      <dsp:txXfrm>
        <a:off x="41759" y="213"/>
        <a:ext cx="2420346" cy="4963685"/>
      </dsp:txXfrm>
    </dsp:sp>
    <dsp:sp modelId="{1FB47F8D-7558-4BFF-A818-D50C2890EFAB}">
      <dsp:nvSpPr>
        <dsp:cNvPr id="0" name=""/>
        <dsp:cNvSpPr/>
      </dsp:nvSpPr>
      <dsp:spPr>
        <a:xfrm>
          <a:off x="2214306" y="31094"/>
          <a:ext cx="2766110" cy="4901923"/>
        </a:xfrm>
        <a:prstGeom prst="chevron">
          <a:avLst>
            <a:gd name="adj" fmla="val 25000"/>
          </a:avLst>
        </a:prstGeom>
        <a:solidFill>
          <a:schemeClr val="accent3">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82" tIns="38100" rIns="97582" bIns="3810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BC+/MA claims were calculated using the actual income.  If no income verification was received, the average quarterly SWICA wages or other available data exchanges were used.  </a:t>
          </a:r>
        </a:p>
      </dsp:txBody>
      <dsp:txXfrm>
        <a:off x="2905834" y="31094"/>
        <a:ext cx="1383055" cy="4901923"/>
      </dsp:txXfrm>
    </dsp:sp>
    <dsp:sp modelId="{501693F2-360F-4198-AF19-CDB94D836A70}">
      <dsp:nvSpPr>
        <dsp:cNvPr id="0" name=""/>
        <dsp:cNvSpPr/>
      </dsp:nvSpPr>
      <dsp:spPr>
        <a:xfrm>
          <a:off x="4427194" y="213"/>
          <a:ext cx="2766110" cy="4963685"/>
        </a:xfrm>
        <a:prstGeom prst="chevron">
          <a:avLst>
            <a:gd name="adj" fmla="val 25000"/>
          </a:avLst>
        </a:prstGeom>
        <a:solidFill>
          <a:schemeClr val="accent4">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82" tIns="30480" rIns="97582" bIns="3048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Most BC+/MA overpayments were calculated using the Forward Health Total Benefits Paid screen. The agency was required to recover the Net Paid Medicaid and Net Capitation payments. These amounts were </a:t>
          </a:r>
          <a:r>
            <a:rPr lang="en-US" sz="1200" u="sng" kern="1200" dirty="0">
              <a:solidFill>
                <a:schemeClr val="tx1"/>
              </a:solidFill>
            </a:rPr>
            <a:t>added together </a:t>
          </a:r>
          <a:r>
            <a:rPr lang="en-US" sz="1200" kern="1200" dirty="0">
              <a:solidFill>
                <a:schemeClr val="tx1"/>
              </a:solidFill>
            </a:rPr>
            <a:t>to determine the amount overpaid.</a:t>
          </a:r>
        </a:p>
        <a:p>
          <a:pPr marL="114300" lvl="1" indent="-114300" algn="l" defTabSz="533400">
            <a:lnSpc>
              <a:spcPct val="90000"/>
            </a:lnSpc>
            <a:spcBef>
              <a:spcPct val="0"/>
            </a:spcBef>
            <a:spcAft>
              <a:spcPct val="15000"/>
            </a:spcAft>
            <a:buChar char="•"/>
          </a:pPr>
          <a:r>
            <a:rPr lang="en-US" sz="1200" b="1" kern="1200" dirty="0">
              <a:solidFill>
                <a:schemeClr val="tx1"/>
              </a:solidFill>
            </a:rPr>
            <a:t>Net Paid Medicaid </a:t>
          </a:r>
          <a:r>
            <a:rPr lang="en-US" sz="1200" kern="1200" dirty="0">
              <a:solidFill>
                <a:schemeClr val="tx1"/>
              </a:solidFill>
            </a:rPr>
            <a:t>is the amount that the State paid out for services that the client actually received for prescriptions. 	 </a:t>
          </a:r>
        </a:p>
        <a:p>
          <a:pPr marL="114300" lvl="1" indent="-114300" algn="l" defTabSz="533400">
            <a:lnSpc>
              <a:spcPct val="90000"/>
            </a:lnSpc>
            <a:spcBef>
              <a:spcPct val="0"/>
            </a:spcBef>
            <a:spcAft>
              <a:spcPct val="15000"/>
            </a:spcAft>
            <a:buChar char="•"/>
          </a:pPr>
          <a:r>
            <a:rPr lang="en-US" sz="1200" b="1" kern="1200" dirty="0">
              <a:solidFill>
                <a:schemeClr val="tx1"/>
              </a:solidFill>
            </a:rPr>
            <a:t>Net Capitation </a:t>
          </a:r>
          <a:r>
            <a:rPr lang="en-US" sz="1200" kern="1200" dirty="0">
              <a:solidFill>
                <a:schemeClr val="tx1"/>
              </a:solidFill>
            </a:rPr>
            <a:t>is the monthly HMO premium the State pays for the client to have the medical coverage each month. </a:t>
          </a:r>
        </a:p>
      </dsp:txBody>
      <dsp:txXfrm>
        <a:off x="5118722" y="213"/>
        <a:ext cx="1383055" cy="4963685"/>
      </dsp:txXfrm>
    </dsp:sp>
    <dsp:sp modelId="{C3099EE9-8744-4D13-B244-D7F2C8B4FCD6}">
      <dsp:nvSpPr>
        <dsp:cNvPr id="0" name=""/>
        <dsp:cNvSpPr/>
      </dsp:nvSpPr>
      <dsp:spPr>
        <a:xfrm>
          <a:off x="6640083" y="213"/>
          <a:ext cx="2766110" cy="4963685"/>
        </a:xfrm>
        <a:prstGeom prst="chevron">
          <a:avLst>
            <a:gd name="adj" fmla="val 25000"/>
          </a:avLst>
        </a:prstGeom>
        <a:solidFill>
          <a:schemeClr val="accent5">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82" tIns="38100" rIns="97582" bIns="3810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It did not matter whether a customer ever used their medical card, they were still liable for the overpayment.  This is because the State paid out an HMO premium for them to have the coverage.</a:t>
          </a:r>
        </a:p>
      </dsp:txBody>
      <dsp:txXfrm>
        <a:off x="7331611" y="213"/>
        <a:ext cx="1383055" cy="4963685"/>
      </dsp:txXfrm>
    </dsp:sp>
    <dsp:sp modelId="{28A8DD76-5478-484A-A324-51FAC9A85679}">
      <dsp:nvSpPr>
        <dsp:cNvPr id="0" name=""/>
        <dsp:cNvSpPr/>
      </dsp:nvSpPr>
      <dsp:spPr>
        <a:xfrm>
          <a:off x="8852971" y="213"/>
          <a:ext cx="2766110" cy="4963685"/>
        </a:xfrm>
        <a:prstGeom prst="chevron">
          <a:avLst>
            <a:gd name="adj" fmla="val 25000"/>
          </a:avLst>
        </a:prstGeom>
        <a:solidFill>
          <a:schemeClr val="accent6">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82" tIns="38100" rIns="97582" bIns="3810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As of 2019, MAGA adults who moved to MAGM had no premiums to pay, regardless of their income changes.  However, the children may have still owed a premium.</a:t>
          </a:r>
          <a:r>
            <a:rPr lang="en-US" sz="1500" kern="1200" dirty="0"/>
            <a:t>  </a:t>
          </a:r>
        </a:p>
      </dsp:txBody>
      <dsp:txXfrm>
        <a:off x="9544499" y="213"/>
        <a:ext cx="1383055" cy="49636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2D91E-9D0D-429C-960B-AEE551E1BB2C}">
      <dsp:nvSpPr>
        <dsp:cNvPr id="0" name=""/>
        <dsp:cNvSpPr/>
      </dsp:nvSpPr>
      <dsp:spPr>
        <a:xfrm>
          <a:off x="2657010" y="616074"/>
          <a:ext cx="475372" cy="91440"/>
        </a:xfrm>
        <a:custGeom>
          <a:avLst/>
          <a:gdLst/>
          <a:ahLst/>
          <a:cxnLst/>
          <a:rect l="0" t="0" r="0" b="0"/>
          <a:pathLst>
            <a:path>
              <a:moveTo>
                <a:pt x="0" y="45720"/>
              </a:moveTo>
              <a:lnTo>
                <a:pt x="185903" y="45719"/>
              </a:lnTo>
            </a:path>
            <a:path>
              <a:moveTo>
                <a:pt x="289469" y="45719"/>
              </a:moveTo>
              <a:lnTo>
                <a:pt x="47537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1</a:t>
          </a:r>
          <a:endParaRPr lang="en-US" sz="1000" kern="1200" dirty="0"/>
        </a:p>
      </dsp:txBody>
      <dsp:txXfrm>
        <a:off x="2842913" y="598627"/>
        <a:ext cx="103566" cy="126335"/>
      </dsp:txXfrm>
    </dsp:sp>
    <dsp:sp modelId="{5D80D2FB-EFD9-4BC9-B897-802AB0A7893F}">
      <dsp:nvSpPr>
        <dsp:cNvPr id="0" name=""/>
        <dsp:cNvSpPr/>
      </dsp:nvSpPr>
      <dsp:spPr>
        <a:xfrm>
          <a:off x="458930" y="1830"/>
          <a:ext cx="2199880" cy="131992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96" tIns="113151" rIns="107796" bIns="113151"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Go to BVCI with SSN to find the claim number(s) pertaining to the FS IPV.</a:t>
          </a:r>
        </a:p>
      </dsp:txBody>
      <dsp:txXfrm>
        <a:off x="458930" y="1830"/>
        <a:ext cx="2199880" cy="1319928"/>
      </dsp:txXfrm>
    </dsp:sp>
    <dsp:sp modelId="{DD01AD9D-2641-4E06-8FA3-1EB997E353D0}">
      <dsp:nvSpPr>
        <dsp:cNvPr id="0" name=""/>
        <dsp:cNvSpPr/>
      </dsp:nvSpPr>
      <dsp:spPr>
        <a:xfrm>
          <a:off x="5362863" y="616074"/>
          <a:ext cx="475372" cy="91440"/>
        </a:xfrm>
        <a:custGeom>
          <a:avLst/>
          <a:gdLst/>
          <a:ahLst/>
          <a:cxnLst/>
          <a:rect l="0" t="0" r="0" b="0"/>
          <a:pathLst>
            <a:path>
              <a:moveTo>
                <a:pt x="0" y="45720"/>
              </a:moveTo>
              <a:lnTo>
                <a:pt x="185903" y="45719"/>
              </a:lnTo>
            </a:path>
            <a:path>
              <a:moveTo>
                <a:pt x="289469" y="45719"/>
              </a:moveTo>
              <a:lnTo>
                <a:pt x="475372" y="45720"/>
              </a:lnTo>
            </a:path>
          </a:pathLst>
        </a:custGeom>
        <a:noFill/>
        <a:ln w="9525" cap="flat" cmpd="sng" algn="ctr">
          <a:solidFill>
            <a:schemeClr val="accent2">
              <a:hueOff val="-819425"/>
              <a:satOff val="-972"/>
              <a:lumOff val="-51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2</a:t>
          </a:r>
          <a:endParaRPr lang="en-US" sz="1000" kern="1200" dirty="0"/>
        </a:p>
      </dsp:txBody>
      <dsp:txXfrm>
        <a:off x="5548766" y="598627"/>
        <a:ext cx="103566" cy="126335"/>
      </dsp:txXfrm>
    </dsp:sp>
    <dsp:sp modelId="{42CD6F64-2208-4474-8D74-1A5994E5B368}">
      <dsp:nvSpPr>
        <dsp:cNvPr id="0" name=""/>
        <dsp:cNvSpPr/>
      </dsp:nvSpPr>
      <dsp:spPr>
        <a:xfrm>
          <a:off x="3164782" y="1830"/>
          <a:ext cx="2199880" cy="1319928"/>
        </a:xfrm>
        <a:prstGeom prst="rect">
          <a:avLst/>
        </a:prstGeom>
        <a:solidFill>
          <a:schemeClr val="accent2">
            <a:hueOff val="-728378"/>
            <a:satOff val="-864"/>
            <a:lumOff val="-4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96" tIns="113151" rIns="107796" bIns="113151"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Go to BVCL with each of the FS claims the IPV goes with. Change the ‘Error Type’ to IV for each claim.  </a:t>
          </a:r>
        </a:p>
      </dsp:txBody>
      <dsp:txXfrm>
        <a:off x="3164782" y="1830"/>
        <a:ext cx="2199880" cy="1319928"/>
      </dsp:txXfrm>
    </dsp:sp>
    <dsp:sp modelId="{95C14A0D-486D-4125-8C90-27D25DF7AE86}">
      <dsp:nvSpPr>
        <dsp:cNvPr id="0" name=""/>
        <dsp:cNvSpPr/>
      </dsp:nvSpPr>
      <dsp:spPr>
        <a:xfrm>
          <a:off x="8068716" y="616074"/>
          <a:ext cx="475372" cy="91440"/>
        </a:xfrm>
        <a:custGeom>
          <a:avLst/>
          <a:gdLst/>
          <a:ahLst/>
          <a:cxnLst/>
          <a:rect l="0" t="0" r="0" b="0"/>
          <a:pathLst>
            <a:path>
              <a:moveTo>
                <a:pt x="0" y="45720"/>
              </a:moveTo>
              <a:lnTo>
                <a:pt x="185903" y="45719"/>
              </a:lnTo>
            </a:path>
            <a:path>
              <a:moveTo>
                <a:pt x="289469" y="45719"/>
              </a:moveTo>
              <a:lnTo>
                <a:pt x="475372" y="45720"/>
              </a:lnTo>
            </a:path>
          </a:pathLst>
        </a:custGeom>
        <a:noFill/>
        <a:ln w="9525" cap="flat" cmpd="sng" algn="ctr">
          <a:solidFill>
            <a:schemeClr val="accent2">
              <a:hueOff val="-1638851"/>
              <a:satOff val="-1944"/>
              <a:lumOff val="-102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3</a:t>
          </a:r>
          <a:endParaRPr lang="en-US" sz="1000" kern="1200" dirty="0"/>
        </a:p>
      </dsp:txBody>
      <dsp:txXfrm>
        <a:off x="8254619" y="598627"/>
        <a:ext cx="103566" cy="126335"/>
      </dsp:txXfrm>
    </dsp:sp>
    <dsp:sp modelId="{D2BED957-A4A7-4AB4-8EFB-3547D5B544F8}">
      <dsp:nvSpPr>
        <dsp:cNvPr id="0" name=""/>
        <dsp:cNvSpPr/>
      </dsp:nvSpPr>
      <dsp:spPr>
        <a:xfrm>
          <a:off x="5870635" y="1830"/>
          <a:ext cx="2199880" cy="1319928"/>
        </a:xfrm>
        <a:prstGeom prst="rect">
          <a:avLst/>
        </a:prstGeom>
        <a:solidFill>
          <a:schemeClr val="accent2">
            <a:hueOff val="-1456756"/>
            <a:satOff val="-1728"/>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96" tIns="113151" rIns="107796" bIns="113151"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In CWW, enter the case number. Under Individual Non-Financial, go to the FS IPV sanction screen. </a:t>
          </a:r>
        </a:p>
      </dsp:txBody>
      <dsp:txXfrm>
        <a:off x="5870635" y="1830"/>
        <a:ext cx="2199880" cy="1319928"/>
      </dsp:txXfrm>
    </dsp:sp>
    <dsp:sp modelId="{E8DDA0AE-CFAA-464E-8498-3FEBB926E94D}">
      <dsp:nvSpPr>
        <dsp:cNvPr id="0" name=""/>
        <dsp:cNvSpPr/>
      </dsp:nvSpPr>
      <dsp:spPr>
        <a:xfrm>
          <a:off x="1558870" y="1319958"/>
          <a:ext cx="8117558" cy="475372"/>
        </a:xfrm>
        <a:custGeom>
          <a:avLst/>
          <a:gdLst/>
          <a:ahLst/>
          <a:cxnLst/>
          <a:rect l="0" t="0" r="0" b="0"/>
          <a:pathLst>
            <a:path>
              <a:moveTo>
                <a:pt x="8117558" y="0"/>
              </a:moveTo>
              <a:lnTo>
                <a:pt x="8117558" y="254786"/>
              </a:lnTo>
              <a:lnTo>
                <a:pt x="0" y="254786"/>
              </a:lnTo>
              <a:lnTo>
                <a:pt x="0" y="475372"/>
              </a:lnTo>
            </a:path>
          </a:pathLst>
        </a:custGeom>
        <a:noFill/>
        <a:ln w="9525" cap="flat" cmpd="sng" algn="ctr">
          <a:solidFill>
            <a:schemeClr val="accent2">
              <a:hueOff val="-2458276"/>
              <a:satOff val="-2916"/>
              <a:lumOff val="-154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4</a:t>
          </a:r>
          <a:endParaRPr lang="en-US" sz="1000" kern="1200" dirty="0"/>
        </a:p>
      </dsp:txBody>
      <dsp:txXfrm>
        <a:off x="5414316" y="1494477"/>
        <a:ext cx="406665" cy="126335"/>
      </dsp:txXfrm>
    </dsp:sp>
    <dsp:sp modelId="{19954383-2126-494F-B3CA-6589F50CF4B1}">
      <dsp:nvSpPr>
        <dsp:cNvPr id="0" name=""/>
        <dsp:cNvSpPr/>
      </dsp:nvSpPr>
      <dsp:spPr>
        <a:xfrm>
          <a:off x="8576488" y="1830"/>
          <a:ext cx="2199880" cy="1319928"/>
        </a:xfrm>
        <a:prstGeom prst="rect">
          <a:avLst/>
        </a:prstGeom>
        <a:solidFill>
          <a:schemeClr val="accent2">
            <a:hueOff val="-2185134"/>
            <a:satOff val="-2592"/>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96" tIns="113151" rIns="107796" bIns="113151"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Enter the Intentional Program Violation Number (1, 2, or 3).</a:t>
          </a:r>
        </a:p>
        <a:p>
          <a:pPr marL="0" lvl="0" indent="0" algn="ctr" defTabSz="533400">
            <a:lnSpc>
              <a:spcPct val="90000"/>
            </a:lnSpc>
            <a:spcBef>
              <a:spcPct val="0"/>
            </a:spcBef>
            <a:spcAft>
              <a:spcPct val="35000"/>
            </a:spcAft>
            <a:buNone/>
          </a:pPr>
          <a:r>
            <a:rPr lang="en-US" sz="1200" kern="1200" dirty="0">
              <a:solidFill>
                <a:schemeClr val="tx1"/>
              </a:solidFill>
            </a:rPr>
            <a:t> Enter the Type of Offense Code as “F1” (F2, F3) to correspond with the sanction number.</a:t>
          </a:r>
        </a:p>
      </dsp:txBody>
      <dsp:txXfrm>
        <a:off x="8576488" y="1830"/>
        <a:ext cx="2199880" cy="1319928"/>
      </dsp:txXfrm>
    </dsp:sp>
    <dsp:sp modelId="{D56A4510-FDE3-43AD-BE48-09A84E5FBFC5}">
      <dsp:nvSpPr>
        <dsp:cNvPr id="0" name=""/>
        <dsp:cNvSpPr/>
      </dsp:nvSpPr>
      <dsp:spPr>
        <a:xfrm>
          <a:off x="2657010" y="2441975"/>
          <a:ext cx="475372" cy="91440"/>
        </a:xfrm>
        <a:custGeom>
          <a:avLst/>
          <a:gdLst/>
          <a:ahLst/>
          <a:cxnLst/>
          <a:rect l="0" t="0" r="0" b="0"/>
          <a:pathLst>
            <a:path>
              <a:moveTo>
                <a:pt x="0" y="45720"/>
              </a:moveTo>
              <a:lnTo>
                <a:pt x="185903" y="45719"/>
              </a:lnTo>
            </a:path>
            <a:path>
              <a:moveTo>
                <a:pt x="289469" y="45719"/>
              </a:moveTo>
              <a:lnTo>
                <a:pt x="475372" y="45720"/>
              </a:lnTo>
            </a:path>
          </a:pathLst>
        </a:custGeom>
        <a:noFill/>
        <a:ln w="9525" cap="flat" cmpd="sng" algn="ctr">
          <a:solidFill>
            <a:schemeClr val="accent2">
              <a:hueOff val="-3277702"/>
              <a:satOff val="-3888"/>
              <a:lumOff val="-2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5</a:t>
          </a:r>
        </a:p>
      </dsp:txBody>
      <dsp:txXfrm>
        <a:off x="2842913" y="2424527"/>
        <a:ext cx="103566" cy="126335"/>
      </dsp:txXfrm>
    </dsp:sp>
    <dsp:sp modelId="{C7439335-A8C0-4F8E-A70A-2C9108737C91}">
      <dsp:nvSpPr>
        <dsp:cNvPr id="0" name=""/>
        <dsp:cNvSpPr/>
      </dsp:nvSpPr>
      <dsp:spPr>
        <a:xfrm>
          <a:off x="458930" y="1827731"/>
          <a:ext cx="2199880" cy="1319928"/>
        </a:xfrm>
        <a:prstGeom prst="rect">
          <a:avLst/>
        </a:prstGeom>
        <a:solidFill>
          <a:schemeClr val="accent2">
            <a:hueOff val="-2913513"/>
            <a:satOff val="-3456"/>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96" tIns="113151" rIns="107796" bIns="113151"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Enter the Decision Date (the date the signed Disqualification Consent Agreement Form or court decision was received).</a:t>
          </a:r>
        </a:p>
      </dsp:txBody>
      <dsp:txXfrm>
        <a:off x="458930" y="1827731"/>
        <a:ext cx="2199880" cy="1319928"/>
      </dsp:txXfrm>
    </dsp:sp>
    <dsp:sp modelId="{D6A1E344-5192-494A-8D83-A68FF8961A6B}">
      <dsp:nvSpPr>
        <dsp:cNvPr id="0" name=""/>
        <dsp:cNvSpPr/>
      </dsp:nvSpPr>
      <dsp:spPr>
        <a:xfrm>
          <a:off x="5362863" y="2441975"/>
          <a:ext cx="475372" cy="91440"/>
        </a:xfrm>
        <a:custGeom>
          <a:avLst/>
          <a:gdLst/>
          <a:ahLst/>
          <a:cxnLst/>
          <a:rect l="0" t="0" r="0" b="0"/>
          <a:pathLst>
            <a:path>
              <a:moveTo>
                <a:pt x="0" y="45720"/>
              </a:moveTo>
              <a:lnTo>
                <a:pt x="185903" y="45719"/>
              </a:lnTo>
            </a:path>
            <a:path>
              <a:moveTo>
                <a:pt x="289469" y="45719"/>
              </a:moveTo>
              <a:lnTo>
                <a:pt x="475372" y="45720"/>
              </a:lnTo>
            </a:path>
          </a:pathLst>
        </a:custGeom>
        <a:noFill/>
        <a:ln w="9525" cap="flat" cmpd="sng" algn="ctr">
          <a:solidFill>
            <a:schemeClr val="accent2">
              <a:hueOff val="-4097127"/>
              <a:satOff val="-4860"/>
              <a:lumOff val="-25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6</a:t>
          </a:r>
        </a:p>
      </dsp:txBody>
      <dsp:txXfrm>
        <a:off x="5548766" y="2424527"/>
        <a:ext cx="103566" cy="126335"/>
      </dsp:txXfrm>
    </dsp:sp>
    <dsp:sp modelId="{74FF2B39-F223-4128-9FA1-BF4C2A8EC8E0}">
      <dsp:nvSpPr>
        <dsp:cNvPr id="0" name=""/>
        <dsp:cNvSpPr/>
      </dsp:nvSpPr>
      <dsp:spPr>
        <a:xfrm>
          <a:off x="3164782" y="1827731"/>
          <a:ext cx="2199880" cy="1319928"/>
        </a:xfrm>
        <a:prstGeom prst="rect">
          <a:avLst/>
        </a:prstGeom>
        <a:solidFill>
          <a:schemeClr val="accent2">
            <a:hueOff val="-3641891"/>
            <a:satOff val="-4320"/>
            <a:lumOff val="-22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96" tIns="113151" rIns="107796" bIns="113151"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At the bottom of the page, click the box reading “Load List of BRITS Referrals”.  A list of all BRITS referrals and claims will appear.</a:t>
          </a:r>
        </a:p>
      </dsp:txBody>
      <dsp:txXfrm>
        <a:off x="3164782" y="1827731"/>
        <a:ext cx="2199880" cy="1319928"/>
      </dsp:txXfrm>
    </dsp:sp>
    <dsp:sp modelId="{47B49A49-4821-460D-B264-FF3DCD3203D3}">
      <dsp:nvSpPr>
        <dsp:cNvPr id="0" name=""/>
        <dsp:cNvSpPr/>
      </dsp:nvSpPr>
      <dsp:spPr>
        <a:xfrm>
          <a:off x="8068716" y="2441975"/>
          <a:ext cx="475372" cy="91440"/>
        </a:xfrm>
        <a:custGeom>
          <a:avLst/>
          <a:gdLst/>
          <a:ahLst/>
          <a:cxnLst/>
          <a:rect l="0" t="0" r="0" b="0"/>
          <a:pathLst>
            <a:path>
              <a:moveTo>
                <a:pt x="0" y="45720"/>
              </a:moveTo>
              <a:lnTo>
                <a:pt x="185903" y="45719"/>
              </a:lnTo>
            </a:path>
            <a:path>
              <a:moveTo>
                <a:pt x="289469" y="45719"/>
              </a:moveTo>
              <a:lnTo>
                <a:pt x="475372" y="45720"/>
              </a:lnTo>
            </a:path>
          </a:pathLst>
        </a:custGeom>
        <a:noFill/>
        <a:ln w="9525" cap="flat" cmpd="sng" algn="ctr">
          <a:solidFill>
            <a:schemeClr val="accent2">
              <a:hueOff val="-4916553"/>
              <a:satOff val="-5832"/>
              <a:lumOff val="-30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7</a:t>
          </a:r>
        </a:p>
      </dsp:txBody>
      <dsp:txXfrm>
        <a:off x="8254619" y="2424527"/>
        <a:ext cx="103566" cy="126335"/>
      </dsp:txXfrm>
    </dsp:sp>
    <dsp:sp modelId="{E526836D-5DBE-4435-9E29-D7809744DC86}">
      <dsp:nvSpPr>
        <dsp:cNvPr id="0" name=""/>
        <dsp:cNvSpPr/>
      </dsp:nvSpPr>
      <dsp:spPr>
        <a:xfrm>
          <a:off x="5870635" y="1827731"/>
          <a:ext cx="2199880" cy="1319928"/>
        </a:xfrm>
        <a:prstGeom prst="rect">
          <a:avLst/>
        </a:prstGeom>
        <a:solidFill>
          <a:schemeClr val="accent2">
            <a:hueOff val="-4370269"/>
            <a:satOff val="-5184"/>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96" tIns="113151" rIns="107796" bIns="113151"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Check the box next to the BRITS#/FS claim(s) that go with this IPV. The error type must be Fraud to link the claim. Press Next.</a:t>
          </a:r>
        </a:p>
      </dsp:txBody>
      <dsp:txXfrm>
        <a:off x="5870635" y="1827731"/>
        <a:ext cx="2199880" cy="1319928"/>
      </dsp:txXfrm>
    </dsp:sp>
    <dsp:sp modelId="{5547737B-8CFB-4572-AB6C-076D4D4D8F21}">
      <dsp:nvSpPr>
        <dsp:cNvPr id="0" name=""/>
        <dsp:cNvSpPr/>
      </dsp:nvSpPr>
      <dsp:spPr>
        <a:xfrm>
          <a:off x="1558870" y="3145859"/>
          <a:ext cx="8117558" cy="475372"/>
        </a:xfrm>
        <a:custGeom>
          <a:avLst/>
          <a:gdLst/>
          <a:ahLst/>
          <a:cxnLst/>
          <a:rect l="0" t="0" r="0" b="0"/>
          <a:pathLst>
            <a:path>
              <a:moveTo>
                <a:pt x="8117558" y="0"/>
              </a:moveTo>
              <a:lnTo>
                <a:pt x="8117558" y="254786"/>
              </a:lnTo>
              <a:lnTo>
                <a:pt x="0" y="254786"/>
              </a:lnTo>
              <a:lnTo>
                <a:pt x="0" y="475372"/>
              </a:lnTo>
            </a:path>
          </a:pathLst>
        </a:custGeom>
        <a:noFill/>
        <a:ln w="9525" cap="flat" cmpd="sng" algn="ctr">
          <a:solidFill>
            <a:schemeClr val="accent2">
              <a:hueOff val="-5735978"/>
              <a:satOff val="-6804"/>
              <a:lumOff val="-36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8</a:t>
          </a:r>
        </a:p>
      </dsp:txBody>
      <dsp:txXfrm>
        <a:off x="5414316" y="3320378"/>
        <a:ext cx="406665" cy="126335"/>
      </dsp:txXfrm>
    </dsp:sp>
    <dsp:sp modelId="{2BDC1494-E075-4F10-9460-22AD9A928883}">
      <dsp:nvSpPr>
        <dsp:cNvPr id="0" name=""/>
        <dsp:cNvSpPr/>
      </dsp:nvSpPr>
      <dsp:spPr>
        <a:xfrm>
          <a:off x="8576488" y="1827731"/>
          <a:ext cx="2199880" cy="1319928"/>
        </a:xfrm>
        <a:prstGeom prst="rect">
          <a:avLst/>
        </a:prstGeom>
        <a:solidFill>
          <a:schemeClr val="accent2">
            <a:hueOff val="-5098647"/>
            <a:satOff val="-6048"/>
            <a:lumOff val="-32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96" tIns="113151" rIns="107796" bIns="113151"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Enter case comments, for example: An ADH decision of sustained received 02/13/24.   FS IPV #1 keyed today eff. 03/1/24 for 12 months. Goes with FS claim 0900xxxxxx.</a:t>
          </a:r>
        </a:p>
      </dsp:txBody>
      <dsp:txXfrm>
        <a:off x="8576488" y="1827731"/>
        <a:ext cx="2199880" cy="1319928"/>
      </dsp:txXfrm>
    </dsp:sp>
    <dsp:sp modelId="{77CFCE60-FF8E-4B0C-8FC2-E35EE23EA3AC}">
      <dsp:nvSpPr>
        <dsp:cNvPr id="0" name=""/>
        <dsp:cNvSpPr/>
      </dsp:nvSpPr>
      <dsp:spPr>
        <a:xfrm>
          <a:off x="2657010" y="4267876"/>
          <a:ext cx="475372" cy="91440"/>
        </a:xfrm>
        <a:custGeom>
          <a:avLst/>
          <a:gdLst/>
          <a:ahLst/>
          <a:cxnLst/>
          <a:rect l="0" t="0" r="0" b="0"/>
          <a:pathLst>
            <a:path>
              <a:moveTo>
                <a:pt x="0" y="45720"/>
              </a:moveTo>
              <a:lnTo>
                <a:pt x="185903" y="45719"/>
              </a:lnTo>
            </a:path>
            <a:path>
              <a:moveTo>
                <a:pt x="289469" y="45719"/>
              </a:moveTo>
              <a:lnTo>
                <a:pt x="475372" y="45720"/>
              </a:lnTo>
            </a:path>
          </a:pathLst>
        </a:custGeom>
        <a:noFill/>
        <a:ln w="9525" cap="flat" cmpd="sng" algn="ctr">
          <a:solidFill>
            <a:schemeClr val="accent2">
              <a:hueOff val="-6555403"/>
              <a:satOff val="-7776"/>
              <a:lumOff val="-411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9</a:t>
          </a:r>
        </a:p>
      </dsp:txBody>
      <dsp:txXfrm>
        <a:off x="2842913" y="4250428"/>
        <a:ext cx="103566" cy="126335"/>
      </dsp:txXfrm>
    </dsp:sp>
    <dsp:sp modelId="{20AFC748-64BC-4F94-BF3E-F4AC37333DE0}">
      <dsp:nvSpPr>
        <dsp:cNvPr id="0" name=""/>
        <dsp:cNvSpPr/>
      </dsp:nvSpPr>
      <dsp:spPr>
        <a:xfrm>
          <a:off x="458930" y="3653632"/>
          <a:ext cx="2199880" cy="1319928"/>
        </a:xfrm>
        <a:prstGeom prst="rect">
          <a:avLst/>
        </a:prstGeom>
        <a:solidFill>
          <a:schemeClr val="accent2">
            <a:hueOff val="-5827025"/>
            <a:satOff val="-6912"/>
            <a:lumOff val="-36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96" tIns="113151" rIns="107796" bIns="113151"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The Sanction Duration in Months and Sanction Begin Date will auto populate once you enter off the screen. </a:t>
          </a:r>
        </a:p>
      </dsp:txBody>
      <dsp:txXfrm>
        <a:off x="458930" y="3653632"/>
        <a:ext cx="2199880" cy="1319928"/>
      </dsp:txXfrm>
    </dsp:sp>
    <dsp:sp modelId="{476413B6-02D7-4120-B086-131EC76BDF1E}">
      <dsp:nvSpPr>
        <dsp:cNvPr id="0" name=""/>
        <dsp:cNvSpPr/>
      </dsp:nvSpPr>
      <dsp:spPr>
        <a:xfrm>
          <a:off x="3164782" y="3653632"/>
          <a:ext cx="2199880" cy="1319928"/>
        </a:xfrm>
        <a:prstGeom prst="rect">
          <a:avLst/>
        </a:prstGeom>
        <a:solidFill>
          <a:schemeClr val="accent2">
            <a:hueOff val="-6555403"/>
            <a:satOff val="-7776"/>
            <a:lumOff val="-41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96" tIns="113151" rIns="107796" bIns="113151"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See next page for example.</a:t>
          </a:r>
          <a:endParaRPr lang="en-US" sz="1200" kern="1200" dirty="0">
            <a:solidFill>
              <a:schemeClr val="tx1"/>
            </a:solidFill>
          </a:endParaRPr>
        </a:p>
      </dsp:txBody>
      <dsp:txXfrm>
        <a:off x="3164782" y="3653632"/>
        <a:ext cx="2199880" cy="13199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8EFF8-7F6E-4832-A977-2C609ABB53CB}">
      <dsp:nvSpPr>
        <dsp:cNvPr id="0" name=""/>
        <dsp:cNvSpPr/>
      </dsp:nvSpPr>
      <dsp:spPr>
        <a:xfrm>
          <a:off x="0" y="491"/>
          <a:ext cx="9720262" cy="11490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99AF9-95B0-4E17-8395-611C09FD2A0B}">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49C3C4-3187-456C-BBD4-4A93D56EDDDB}">
      <dsp:nvSpPr>
        <dsp:cNvPr id="0" name=""/>
        <dsp:cNvSpPr/>
      </dsp:nvSpPr>
      <dsp:spPr>
        <a:xfrm>
          <a:off x="1327175" y="491"/>
          <a:ext cx="4374117"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1"/>
              </a:solidFill>
            </a:rPr>
            <a:t>If there is an open, uncompleted, claim referral in BRITS for a case, and continuation of the previously requested overpayment period is needed, please enter BRITS comments with the new overpayment period. </a:t>
          </a:r>
        </a:p>
      </dsp:txBody>
      <dsp:txXfrm>
        <a:off x="1327175" y="491"/>
        <a:ext cx="4374117" cy="1149069"/>
      </dsp:txXfrm>
    </dsp:sp>
    <dsp:sp modelId="{221FE3F2-2A4E-44A6-B67B-797CF2D72EE8}">
      <dsp:nvSpPr>
        <dsp:cNvPr id="0" name=""/>
        <dsp:cNvSpPr/>
      </dsp:nvSpPr>
      <dsp:spPr>
        <a:xfrm>
          <a:off x="5701293" y="491"/>
          <a:ext cx="4018968"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488950">
            <a:lnSpc>
              <a:spcPct val="100000"/>
            </a:lnSpc>
            <a:spcBef>
              <a:spcPct val="0"/>
            </a:spcBef>
            <a:spcAft>
              <a:spcPct val="35000"/>
            </a:spcAft>
            <a:buNone/>
          </a:pPr>
          <a:r>
            <a:rPr lang="en-US" sz="1100" kern="1200" dirty="0">
              <a:solidFill>
                <a:schemeClr val="tx1"/>
              </a:solidFill>
            </a:rPr>
            <a:t>Request any additional verification needed for the extended timeframe. </a:t>
          </a:r>
        </a:p>
      </dsp:txBody>
      <dsp:txXfrm>
        <a:off x="5701293" y="491"/>
        <a:ext cx="4018968" cy="1149069"/>
      </dsp:txXfrm>
    </dsp:sp>
    <dsp:sp modelId="{DB8CD08F-4D83-4442-843E-174D4628A37E}">
      <dsp:nvSpPr>
        <dsp:cNvPr id="0" name=""/>
        <dsp:cNvSpPr/>
      </dsp:nvSpPr>
      <dsp:spPr>
        <a:xfrm>
          <a:off x="0" y="1436827"/>
          <a:ext cx="9720262" cy="114906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72E85-1234-4592-BE17-5B23671E7270}">
      <dsp:nvSpPr>
        <dsp:cNvPr id="0" name=""/>
        <dsp:cNvSpPr/>
      </dsp:nvSpPr>
      <dsp:spPr>
        <a:xfrm>
          <a:off x="347593" y="1695368"/>
          <a:ext cx="631988" cy="631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663983-76E9-4443-80A7-9E2A4A79FBD4}">
      <dsp:nvSpPr>
        <dsp:cNvPr id="0" name=""/>
        <dsp:cNvSpPr/>
      </dsp:nvSpPr>
      <dsp:spPr>
        <a:xfrm>
          <a:off x="1327175" y="1436827"/>
          <a:ext cx="839308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1"/>
              </a:solidFill>
            </a:rPr>
            <a:t>For a Rock County case, email the overpayment team in Rock County at </a:t>
          </a:r>
          <a:r>
            <a:rPr lang="en-US" sz="1400" kern="1200"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OverpaymentReferrals@co.rock.wi.us</a:t>
          </a:r>
          <a:r>
            <a:rPr lang="en-US" sz="1400" kern="1200" dirty="0">
              <a:solidFill>
                <a:schemeClr val="tx1"/>
              </a:solidFill>
            </a:rPr>
            <a:t>  This is very important due to the new processing timelines.</a:t>
          </a:r>
        </a:p>
      </dsp:txBody>
      <dsp:txXfrm>
        <a:off x="1327175" y="1436827"/>
        <a:ext cx="8393086" cy="1149069"/>
      </dsp:txXfrm>
    </dsp:sp>
    <dsp:sp modelId="{C84E8233-3D0D-46A9-A1F7-3A81A3E14A61}">
      <dsp:nvSpPr>
        <dsp:cNvPr id="0" name=""/>
        <dsp:cNvSpPr/>
      </dsp:nvSpPr>
      <dsp:spPr>
        <a:xfrm>
          <a:off x="0" y="2873164"/>
          <a:ext cx="9720262" cy="11490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C334B2-A3EC-4FB8-A1E6-9A1B71C4971C}">
      <dsp:nvSpPr>
        <dsp:cNvPr id="0" name=""/>
        <dsp:cNvSpPr/>
      </dsp:nvSpPr>
      <dsp:spPr>
        <a:xfrm>
          <a:off x="347593" y="3131705"/>
          <a:ext cx="631988" cy="63198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71157A-114B-43F6-A347-26303AAC24D7}">
      <dsp:nvSpPr>
        <dsp:cNvPr id="0" name=""/>
        <dsp:cNvSpPr/>
      </dsp:nvSpPr>
      <dsp:spPr>
        <a:xfrm>
          <a:off x="1327175" y="2873164"/>
          <a:ext cx="4374117"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1"/>
              </a:solidFill>
            </a:rPr>
            <a:t>Include in the email the case name, case number or BRITS referral number, date of the original BRITS referral and the extended overpayment period. </a:t>
          </a:r>
        </a:p>
      </dsp:txBody>
      <dsp:txXfrm>
        <a:off x="1327175" y="2873164"/>
        <a:ext cx="4374117" cy="1149069"/>
      </dsp:txXfrm>
    </dsp:sp>
    <dsp:sp modelId="{52963FC2-224E-4927-8180-3DCA438FB9C9}">
      <dsp:nvSpPr>
        <dsp:cNvPr id="0" name=""/>
        <dsp:cNvSpPr/>
      </dsp:nvSpPr>
      <dsp:spPr>
        <a:xfrm>
          <a:off x="5701293" y="2873164"/>
          <a:ext cx="4018968"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488950">
            <a:lnSpc>
              <a:spcPct val="100000"/>
            </a:lnSpc>
            <a:spcBef>
              <a:spcPct val="0"/>
            </a:spcBef>
            <a:spcAft>
              <a:spcPct val="35000"/>
            </a:spcAft>
            <a:buNone/>
          </a:pPr>
          <a:r>
            <a:rPr lang="en-US" sz="1100" b="1" kern="1200" dirty="0">
              <a:solidFill>
                <a:schemeClr val="tx1"/>
              </a:solidFill>
            </a:rPr>
            <a:t>EXAMPLE: </a:t>
          </a:r>
          <a:r>
            <a:rPr lang="en-US" sz="1100" kern="1200" dirty="0">
              <a:solidFill>
                <a:schemeClr val="tx1"/>
              </a:solidFill>
            </a:rPr>
            <a:t>Barney Rubble, BRITS# 1234567890, original referral date 3/13/23, additional overpayment needed for the time frame of OP 8/23-10/23</a:t>
          </a:r>
        </a:p>
      </dsp:txBody>
      <dsp:txXfrm>
        <a:off x="5701293" y="2873164"/>
        <a:ext cx="4018968" cy="1149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A320E-670A-48A0-AB8A-F5CEED43159C}">
      <dsp:nvSpPr>
        <dsp:cNvPr id="0" name=""/>
        <dsp:cNvSpPr/>
      </dsp:nvSpPr>
      <dsp:spPr>
        <a:xfrm>
          <a:off x="1006029" y="0"/>
          <a:ext cx="4003557" cy="240213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chemeClr val="tx2">
                  <a:lumMod val="50000"/>
                </a:schemeClr>
              </a:solidFill>
            </a:rPr>
            <a:t>There are three types of overpayments: Non-client error, Client error and Intentional Program Violation (IPV).</a:t>
          </a:r>
        </a:p>
      </dsp:txBody>
      <dsp:txXfrm>
        <a:off x="1006029" y="0"/>
        <a:ext cx="4003557" cy="2402134"/>
      </dsp:txXfrm>
    </dsp:sp>
    <dsp:sp modelId="{63A48F09-9A8E-4299-AB7E-B3193DBD475A}">
      <dsp:nvSpPr>
        <dsp:cNvPr id="0" name=""/>
        <dsp:cNvSpPr/>
      </dsp:nvSpPr>
      <dsp:spPr>
        <a:xfrm>
          <a:off x="5383038" y="3189"/>
          <a:ext cx="4003557" cy="240213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1" kern="1200" dirty="0">
              <a:solidFill>
                <a:schemeClr val="tx2">
                  <a:lumMod val="50000"/>
                </a:schemeClr>
              </a:solidFill>
            </a:rPr>
            <a:t>Non-Client</a:t>
          </a:r>
          <a:r>
            <a:rPr lang="en-US" sz="1800" kern="1200" dirty="0">
              <a:solidFill>
                <a:schemeClr val="tx2">
                  <a:lumMod val="50000"/>
                </a:schemeClr>
              </a:solidFill>
            </a:rPr>
            <a:t> error occurs when a worker keys the wrong information, fails to act on available information, misapplies policy or the system gave the customer more benefits than s/he was entitled to receive.</a:t>
          </a:r>
        </a:p>
      </dsp:txBody>
      <dsp:txXfrm>
        <a:off x="5383038" y="3189"/>
        <a:ext cx="4003557" cy="2402134"/>
      </dsp:txXfrm>
    </dsp:sp>
    <dsp:sp modelId="{BDC5753F-643D-4A4E-9B48-5A11F4B2CB93}">
      <dsp:nvSpPr>
        <dsp:cNvPr id="0" name=""/>
        <dsp:cNvSpPr/>
      </dsp:nvSpPr>
      <dsp:spPr>
        <a:xfrm>
          <a:off x="979125" y="2805679"/>
          <a:ext cx="4003557" cy="240213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1" kern="1200" dirty="0">
              <a:solidFill>
                <a:schemeClr val="tx2">
                  <a:lumMod val="50000"/>
                </a:schemeClr>
              </a:solidFill>
            </a:rPr>
            <a:t>Client error </a:t>
          </a:r>
          <a:r>
            <a:rPr lang="en-US" sz="1800" kern="1200" dirty="0">
              <a:solidFill>
                <a:schemeClr val="tx2">
                  <a:lumMod val="50000"/>
                </a:schemeClr>
              </a:solidFill>
            </a:rPr>
            <a:t>occurs when a customer unintentionally omitted or provided erroneous facts and received more benefits than s/he was entitled to receive.</a:t>
          </a:r>
        </a:p>
      </dsp:txBody>
      <dsp:txXfrm>
        <a:off x="979125" y="2805679"/>
        <a:ext cx="4003557" cy="2402134"/>
      </dsp:txXfrm>
    </dsp:sp>
    <dsp:sp modelId="{E9ECFABD-419B-48F5-8820-BB4C4206E6F1}">
      <dsp:nvSpPr>
        <dsp:cNvPr id="0" name=""/>
        <dsp:cNvSpPr/>
      </dsp:nvSpPr>
      <dsp:spPr>
        <a:xfrm>
          <a:off x="5383038" y="2805679"/>
          <a:ext cx="4003557" cy="240213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1" kern="1200" dirty="0">
              <a:solidFill>
                <a:schemeClr val="tx2">
                  <a:lumMod val="50000"/>
                </a:schemeClr>
              </a:solidFill>
            </a:rPr>
            <a:t>Intentional Program Violation (IPV) </a:t>
          </a:r>
          <a:r>
            <a:rPr lang="en-US" sz="1800" kern="1200" dirty="0">
              <a:solidFill>
                <a:schemeClr val="tx2">
                  <a:lumMod val="50000"/>
                </a:schemeClr>
              </a:solidFill>
            </a:rPr>
            <a:t>occurs when a customer </a:t>
          </a:r>
          <a:r>
            <a:rPr lang="en-US" sz="1800" i="1" kern="1200" dirty="0">
              <a:solidFill>
                <a:schemeClr val="tx2">
                  <a:lumMod val="50000"/>
                </a:schemeClr>
              </a:solidFill>
            </a:rPr>
            <a:t>intentionally</a:t>
          </a:r>
          <a:r>
            <a:rPr lang="en-US" sz="1800" kern="1200" dirty="0">
              <a:solidFill>
                <a:schemeClr val="tx2">
                  <a:lumMod val="50000"/>
                </a:schemeClr>
              </a:solidFill>
            </a:rPr>
            <a:t> omitted or provided erroneous facts to receive more benefits than s/he was entitled to, and the individual was found guilty of the IPV by a court or an administrative disqualification hearing OR by signing a Disqualification Consent Agreement Form.  </a:t>
          </a:r>
        </a:p>
      </dsp:txBody>
      <dsp:txXfrm>
        <a:off x="5383038" y="2805679"/>
        <a:ext cx="4003557" cy="2402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7E660-C59C-4D09-BBAA-A1EA5A875C44}">
      <dsp:nvSpPr>
        <dsp:cNvPr id="0" name=""/>
        <dsp:cNvSpPr/>
      </dsp:nvSpPr>
      <dsp:spPr>
        <a:xfrm>
          <a:off x="0" y="1964"/>
          <a:ext cx="97202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76999C-6B64-4669-B52D-4E7B668D20F0}">
      <dsp:nvSpPr>
        <dsp:cNvPr id="0" name=""/>
        <dsp:cNvSpPr/>
      </dsp:nvSpPr>
      <dsp:spPr>
        <a:xfrm>
          <a:off x="0" y="1964"/>
          <a:ext cx="9720262"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Child Care overpayments are required to be recovered—even if they are due to agency error.  </a:t>
          </a:r>
        </a:p>
      </dsp:txBody>
      <dsp:txXfrm>
        <a:off x="0" y="1964"/>
        <a:ext cx="9720262" cy="1339598"/>
      </dsp:txXfrm>
    </dsp:sp>
    <dsp:sp modelId="{EEC67E87-DF51-43B1-9E88-32F3293DC1F3}">
      <dsp:nvSpPr>
        <dsp:cNvPr id="0" name=""/>
        <dsp:cNvSpPr/>
      </dsp:nvSpPr>
      <dsp:spPr>
        <a:xfrm>
          <a:off x="0" y="1341563"/>
          <a:ext cx="972026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7766B8-2F30-4586-9623-53492CC1A545}">
      <dsp:nvSpPr>
        <dsp:cNvPr id="0" name=""/>
        <dsp:cNvSpPr/>
      </dsp:nvSpPr>
      <dsp:spPr>
        <a:xfrm>
          <a:off x="0" y="1341563"/>
          <a:ext cx="9720262"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Food Share errors are required to be recovered for agency and client error.</a:t>
          </a:r>
        </a:p>
      </dsp:txBody>
      <dsp:txXfrm>
        <a:off x="0" y="1341563"/>
        <a:ext cx="9720262" cy="1339598"/>
      </dsp:txXfrm>
    </dsp:sp>
    <dsp:sp modelId="{7B9EF1A8-2E0E-4880-8909-BB10B46131FB}">
      <dsp:nvSpPr>
        <dsp:cNvPr id="0" name=""/>
        <dsp:cNvSpPr/>
      </dsp:nvSpPr>
      <dsp:spPr>
        <a:xfrm>
          <a:off x="0" y="2681161"/>
          <a:ext cx="9720262"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0FE4D-23C1-4DE5-91D2-5D0EC8BC1987}">
      <dsp:nvSpPr>
        <dsp:cNvPr id="0" name=""/>
        <dsp:cNvSpPr/>
      </dsp:nvSpPr>
      <dsp:spPr>
        <a:xfrm>
          <a:off x="0" y="2681161"/>
          <a:ext cx="9720262"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If the overpayment was based on the average quarterly SWICA wages, </a:t>
          </a:r>
          <a:r>
            <a:rPr lang="en-US" sz="1900" b="1" kern="1200" dirty="0"/>
            <a:t>the client should be encouraged to send in their pay stubs or payroll printout for recalculation using actual income</a:t>
          </a:r>
          <a:r>
            <a:rPr lang="en-US" sz="1900" kern="1200" dirty="0"/>
            <a:t>….this could reduce or eliminate the overpayment amount.  If you are working on documents and come across these, please email the overpayment worker in the county of residence.  The overpayment paperwork can be found in ECF.</a:t>
          </a:r>
        </a:p>
      </dsp:txBody>
      <dsp:txXfrm>
        <a:off x="0" y="2681161"/>
        <a:ext cx="9720262" cy="1339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5EBB4-039B-4614-B565-D382386646D5}">
      <dsp:nvSpPr>
        <dsp:cNvPr id="0" name=""/>
        <dsp:cNvSpPr/>
      </dsp:nvSpPr>
      <dsp:spPr>
        <a:xfrm>
          <a:off x="9006029" y="1863685"/>
          <a:ext cx="1320341" cy="628362"/>
        </a:xfrm>
        <a:custGeom>
          <a:avLst/>
          <a:gdLst/>
          <a:ahLst/>
          <a:cxnLst/>
          <a:rect l="0" t="0" r="0" b="0"/>
          <a:pathLst>
            <a:path>
              <a:moveTo>
                <a:pt x="0" y="0"/>
              </a:moveTo>
              <a:lnTo>
                <a:pt x="0" y="428210"/>
              </a:lnTo>
              <a:lnTo>
                <a:pt x="1320341" y="428210"/>
              </a:lnTo>
              <a:lnTo>
                <a:pt x="1320341" y="6283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33F5CF-D0A2-46AC-8759-F71C3B82AF3B}">
      <dsp:nvSpPr>
        <dsp:cNvPr id="0" name=""/>
        <dsp:cNvSpPr/>
      </dsp:nvSpPr>
      <dsp:spPr>
        <a:xfrm>
          <a:off x="7685687" y="1863685"/>
          <a:ext cx="1320341" cy="628362"/>
        </a:xfrm>
        <a:custGeom>
          <a:avLst/>
          <a:gdLst/>
          <a:ahLst/>
          <a:cxnLst/>
          <a:rect l="0" t="0" r="0" b="0"/>
          <a:pathLst>
            <a:path>
              <a:moveTo>
                <a:pt x="1320341" y="0"/>
              </a:moveTo>
              <a:lnTo>
                <a:pt x="1320341" y="428210"/>
              </a:lnTo>
              <a:lnTo>
                <a:pt x="0" y="428210"/>
              </a:lnTo>
              <a:lnTo>
                <a:pt x="0" y="6283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7836C-3A15-4C56-AE78-BCDC7FD9CA8D}">
      <dsp:nvSpPr>
        <dsp:cNvPr id="0" name=""/>
        <dsp:cNvSpPr/>
      </dsp:nvSpPr>
      <dsp:spPr>
        <a:xfrm>
          <a:off x="3697" y="491729"/>
          <a:ext cx="2160559" cy="13719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79439-F7E1-4124-86F0-4304C37BE8F6}">
      <dsp:nvSpPr>
        <dsp:cNvPr id="0" name=""/>
        <dsp:cNvSpPr/>
      </dsp:nvSpPr>
      <dsp:spPr>
        <a:xfrm>
          <a:off x="243759" y="719788"/>
          <a:ext cx="2160559" cy="1371955"/>
        </a:xfrm>
        <a:prstGeom prst="roundRect">
          <a:avLst>
            <a:gd name="adj" fmla="val 10000"/>
          </a:avLst>
        </a:prstGeom>
        <a:solidFill>
          <a:schemeClr val="lt1">
            <a:hueOff val="0"/>
            <a:satOff val="0"/>
            <a:lum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No Health Care overpayments are being processed 03/2020--current.  ***CTS does not fall under MA overpayment rules so, we can process CTS overpayments.</a:t>
          </a:r>
        </a:p>
      </dsp:txBody>
      <dsp:txXfrm>
        <a:off x="283942" y="759971"/>
        <a:ext cx="2080193" cy="1291589"/>
      </dsp:txXfrm>
    </dsp:sp>
    <dsp:sp modelId="{84010C37-E4C3-4B55-BE59-41EE7F62025F}">
      <dsp:nvSpPr>
        <dsp:cNvPr id="0" name=""/>
        <dsp:cNvSpPr/>
      </dsp:nvSpPr>
      <dsp:spPr>
        <a:xfrm>
          <a:off x="2644381" y="491729"/>
          <a:ext cx="2160559" cy="13719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8E09C-787A-4AB3-9F9D-245632979264}">
      <dsp:nvSpPr>
        <dsp:cNvPr id="0" name=""/>
        <dsp:cNvSpPr/>
      </dsp:nvSpPr>
      <dsp:spPr>
        <a:xfrm>
          <a:off x="2884443" y="719788"/>
          <a:ext cx="2160559" cy="1371955"/>
        </a:xfrm>
        <a:prstGeom prst="roundRect">
          <a:avLst>
            <a:gd name="adj" fmla="val 10000"/>
          </a:avLst>
        </a:prstGeom>
        <a:solidFill>
          <a:schemeClr val="lt1">
            <a:hueOff val="0"/>
            <a:satOff val="0"/>
            <a:lum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No Child Care overpayments can be processed for the periods 03/2020--06/2020 and 03/2021--06/2021 unless they are due to IPV or zero-attendance hours in that month.  </a:t>
          </a:r>
        </a:p>
      </dsp:txBody>
      <dsp:txXfrm>
        <a:off x="2924626" y="759971"/>
        <a:ext cx="2080193" cy="1291589"/>
      </dsp:txXfrm>
    </dsp:sp>
    <dsp:sp modelId="{1434463A-D1AD-4B4B-9EFF-AB469598581D}">
      <dsp:nvSpPr>
        <dsp:cNvPr id="0" name=""/>
        <dsp:cNvSpPr/>
      </dsp:nvSpPr>
      <dsp:spPr>
        <a:xfrm>
          <a:off x="5285065" y="491729"/>
          <a:ext cx="2160559" cy="13719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E0E13-ACDE-4C1D-8EAD-3C727A1FA4FB}">
      <dsp:nvSpPr>
        <dsp:cNvPr id="0" name=""/>
        <dsp:cNvSpPr/>
      </dsp:nvSpPr>
      <dsp:spPr>
        <a:xfrm>
          <a:off x="5525127" y="719788"/>
          <a:ext cx="2160559" cy="1371955"/>
        </a:xfrm>
        <a:prstGeom prst="roundRect">
          <a:avLst>
            <a:gd name="adj" fmla="val 10000"/>
          </a:avLst>
        </a:prstGeom>
        <a:solidFill>
          <a:schemeClr val="lt1">
            <a:hueOff val="0"/>
            <a:satOff val="0"/>
            <a:lum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If a client would have been eligible for at least $1.00 in FoodShare, no overpayment is created during the Public Health Emergency timeframe, 03/20—05/11/23.</a:t>
          </a:r>
        </a:p>
      </dsp:txBody>
      <dsp:txXfrm>
        <a:off x="5565310" y="759971"/>
        <a:ext cx="2080193" cy="1291589"/>
      </dsp:txXfrm>
    </dsp:sp>
    <dsp:sp modelId="{C3421945-EBAD-4701-930C-261078E4BFFB}">
      <dsp:nvSpPr>
        <dsp:cNvPr id="0" name=""/>
        <dsp:cNvSpPr/>
      </dsp:nvSpPr>
      <dsp:spPr>
        <a:xfrm>
          <a:off x="7925749" y="491729"/>
          <a:ext cx="2160559" cy="13719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F6342-405C-41D9-BB57-BCE1A22C240B}">
      <dsp:nvSpPr>
        <dsp:cNvPr id="0" name=""/>
        <dsp:cNvSpPr/>
      </dsp:nvSpPr>
      <dsp:spPr>
        <a:xfrm>
          <a:off x="8165811" y="719788"/>
          <a:ext cx="2160559" cy="1371955"/>
        </a:xfrm>
        <a:prstGeom prst="roundRect">
          <a:avLst>
            <a:gd name="adj" fmla="val 10000"/>
          </a:avLst>
        </a:prstGeom>
        <a:solidFill>
          <a:schemeClr val="lt1">
            <a:hueOff val="0"/>
            <a:satOff val="0"/>
            <a:lum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No recovery is allowed of the additional 15% FoodShare issued 01/21—09/21 or the additional $95 emergency supplement issued 04/21—02/24.  </a:t>
          </a:r>
        </a:p>
      </dsp:txBody>
      <dsp:txXfrm>
        <a:off x="8205994" y="759971"/>
        <a:ext cx="2080193" cy="1291589"/>
      </dsp:txXfrm>
    </dsp:sp>
    <dsp:sp modelId="{66870DD6-3A28-475C-88B4-9721DE228382}">
      <dsp:nvSpPr>
        <dsp:cNvPr id="0" name=""/>
        <dsp:cNvSpPr/>
      </dsp:nvSpPr>
      <dsp:spPr>
        <a:xfrm>
          <a:off x="6605407" y="2492047"/>
          <a:ext cx="2160559" cy="137195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59074-F82D-44C9-A544-E1DD516BC951}">
      <dsp:nvSpPr>
        <dsp:cNvPr id="0" name=""/>
        <dsp:cNvSpPr/>
      </dsp:nvSpPr>
      <dsp:spPr>
        <a:xfrm>
          <a:off x="6845469" y="2720106"/>
          <a:ext cx="2160559" cy="1371955"/>
        </a:xfrm>
        <a:prstGeom prst="roundRect">
          <a:avLst>
            <a:gd name="adj" fmla="val 10000"/>
          </a:avLst>
        </a:prstGeom>
        <a:solidFill>
          <a:schemeClr val="lt1">
            <a:hueOff val="0"/>
            <a:satOff val="0"/>
            <a:lum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If more people were included in the household than should have been, then you can collect the difference between the FS maximum allotment amounts.  Example:  FS issued for group of 3 but should have been group of 2.</a:t>
          </a:r>
        </a:p>
      </dsp:txBody>
      <dsp:txXfrm>
        <a:off x="6885652" y="2760289"/>
        <a:ext cx="2080193" cy="1291589"/>
      </dsp:txXfrm>
    </dsp:sp>
    <dsp:sp modelId="{39E52043-189F-4195-A484-189DBA38B737}">
      <dsp:nvSpPr>
        <dsp:cNvPr id="0" name=""/>
        <dsp:cNvSpPr/>
      </dsp:nvSpPr>
      <dsp:spPr>
        <a:xfrm>
          <a:off x="9246091" y="2492047"/>
          <a:ext cx="2160559" cy="137195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BF861-10F9-47D9-B09C-8D3C164D8787}">
      <dsp:nvSpPr>
        <dsp:cNvPr id="0" name=""/>
        <dsp:cNvSpPr/>
      </dsp:nvSpPr>
      <dsp:spPr>
        <a:xfrm>
          <a:off x="9486153" y="2720106"/>
          <a:ext cx="2160559" cy="1371955"/>
        </a:xfrm>
        <a:prstGeom prst="roundRect">
          <a:avLst>
            <a:gd name="adj" fmla="val 10000"/>
          </a:avLst>
        </a:prstGeom>
        <a:solidFill>
          <a:schemeClr val="lt1">
            <a:hueOff val="0"/>
            <a:satOff val="0"/>
            <a:lum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You may need to manipulate BVBD using PF24 or use the Overpayment Calculator Tool to adjust the claims as the system does not recognize that these amounts are not recoverable.</a:t>
          </a:r>
        </a:p>
      </dsp:txBody>
      <dsp:txXfrm>
        <a:off x="9526336" y="2760289"/>
        <a:ext cx="2080193" cy="1291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6CA4E-A7F3-438B-A2AE-F2233AC47BD7}">
      <dsp:nvSpPr>
        <dsp:cNvPr id="0" name=""/>
        <dsp:cNvSpPr/>
      </dsp:nvSpPr>
      <dsp:spPr>
        <a:xfrm>
          <a:off x="0" y="104651"/>
          <a:ext cx="3527043" cy="1750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To find a list of overpayments for a case, you can look it up in mainframe on TRAN: BVRA with PARMS: Case Number. </a:t>
          </a:r>
        </a:p>
      </dsp:txBody>
      <dsp:txXfrm>
        <a:off x="85444" y="190095"/>
        <a:ext cx="3356155" cy="1579432"/>
      </dsp:txXfrm>
    </dsp:sp>
    <dsp:sp modelId="{837A6165-4408-4AA6-99B0-3C62F79B1ABA}">
      <dsp:nvSpPr>
        <dsp:cNvPr id="0" name=""/>
        <dsp:cNvSpPr/>
      </dsp:nvSpPr>
      <dsp:spPr>
        <a:xfrm>
          <a:off x="0" y="1918331"/>
          <a:ext cx="3527043" cy="1750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This list will show you the claim referral number(s), program type, referral period, claim amount and notice date.  </a:t>
          </a:r>
        </a:p>
      </dsp:txBody>
      <dsp:txXfrm>
        <a:off x="85444" y="2003775"/>
        <a:ext cx="3356155" cy="1579432"/>
      </dsp:txXfrm>
    </dsp:sp>
    <dsp:sp modelId="{710F5357-8A3C-47D6-8938-8927046B4C42}">
      <dsp:nvSpPr>
        <dsp:cNvPr id="0" name=""/>
        <dsp:cNvSpPr/>
      </dsp:nvSpPr>
      <dsp:spPr>
        <a:xfrm>
          <a:off x="0" y="3732012"/>
          <a:ext cx="3527043" cy="1750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Copies of all paperwork/manual notices should be in ECF, coded OP, under the corresponding case number.</a:t>
          </a:r>
        </a:p>
      </dsp:txBody>
      <dsp:txXfrm>
        <a:off x="85444" y="3817456"/>
        <a:ext cx="3356155" cy="1579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C0BC4-1A0B-4D6B-A977-F28C95592691}">
      <dsp:nvSpPr>
        <dsp:cNvPr id="0" name=""/>
        <dsp:cNvSpPr/>
      </dsp:nvSpPr>
      <dsp:spPr>
        <a:xfrm>
          <a:off x="0" y="3229018"/>
          <a:ext cx="4805149" cy="105983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Copies of all paperwork/manual notices should be in ECF, coded OP, under the corresponding case number.</a:t>
          </a:r>
        </a:p>
      </dsp:txBody>
      <dsp:txXfrm>
        <a:off x="0" y="3229018"/>
        <a:ext cx="4805149" cy="1059835"/>
      </dsp:txXfrm>
    </dsp:sp>
    <dsp:sp modelId="{4C5B6E18-4FD0-453D-8578-7FA714FDD9D9}">
      <dsp:nvSpPr>
        <dsp:cNvPr id="0" name=""/>
        <dsp:cNvSpPr/>
      </dsp:nvSpPr>
      <dsp:spPr>
        <a:xfrm rot="10800000">
          <a:off x="0" y="1614888"/>
          <a:ext cx="4805149" cy="1630027"/>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This list will show you which case(s) the overpayments go with, the original overpayment amount, and the current balance owed. </a:t>
          </a:r>
        </a:p>
      </dsp:txBody>
      <dsp:txXfrm rot="10800000">
        <a:off x="0" y="1614888"/>
        <a:ext cx="4805149" cy="1059143"/>
      </dsp:txXfrm>
    </dsp:sp>
    <dsp:sp modelId="{DB9F1E7D-6DAA-41EA-9172-13EF3CB4A4C9}">
      <dsp:nvSpPr>
        <dsp:cNvPr id="0" name=""/>
        <dsp:cNvSpPr/>
      </dsp:nvSpPr>
      <dsp:spPr>
        <a:xfrm rot="10800000">
          <a:off x="0" y="758"/>
          <a:ext cx="4805149" cy="1630027"/>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To find a list of overpayments by a person, you can look it up in mainframe on TRAN: BVCI  with PARMS:  SSN or PIN. </a:t>
          </a:r>
        </a:p>
      </dsp:txBody>
      <dsp:txXfrm rot="10800000">
        <a:off x="0" y="758"/>
        <a:ext cx="4805149" cy="10591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E0835-277D-436A-96E1-3E040252DD90}">
      <dsp:nvSpPr>
        <dsp:cNvPr id="0" name=""/>
        <dsp:cNvSpPr/>
      </dsp:nvSpPr>
      <dsp:spPr>
        <a:xfrm>
          <a:off x="0" y="754580"/>
          <a:ext cx="11048997" cy="13930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752E9D-CBE9-4C92-81A5-DBA809955FF5}">
      <dsp:nvSpPr>
        <dsp:cNvPr id="0" name=""/>
        <dsp:cNvSpPr/>
      </dsp:nvSpPr>
      <dsp:spPr>
        <a:xfrm>
          <a:off x="421404" y="1068021"/>
          <a:ext cx="766189" cy="7661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20A8F6-E653-4CDA-AF2F-E53EE0872F39}">
      <dsp:nvSpPr>
        <dsp:cNvPr id="0" name=""/>
        <dsp:cNvSpPr/>
      </dsp:nvSpPr>
      <dsp:spPr>
        <a:xfrm>
          <a:off x="1608997" y="754580"/>
          <a:ext cx="4972048" cy="1393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33" tIns="147433" rIns="147433" bIns="147433" numCol="1" spcCol="1270" anchor="ctr" anchorCtr="0">
          <a:noAutofit/>
        </a:bodyPr>
        <a:lstStyle/>
        <a:p>
          <a:pPr marL="0" lvl="0" indent="0" algn="l" defTabSz="889000">
            <a:lnSpc>
              <a:spcPct val="90000"/>
            </a:lnSpc>
            <a:spcBef>
              <a:spcPct val="0"/>
            </a:spcBef>
            <a:spcAft>
              <a:spcPct val="35000"/>
            </a:spcAft>
            <a:buNone/>
          </a:pPr>
          <a:r>
            <a:rPr lang="en-US" sz="2000" kern="1200" dirty="0"/>
            <a:t>The Repayment Agreements mail out the first business day after the first of the following month (in case callers state they haven’t received this yet). </a:t>
          </a:r>
        </a:p>
      </dsp:txBody>
      <dsp:txXfrm>
        <a:off x="1608997" y="754580"/>
        <a:ext cx="4972048" cy="1393071"/>
      </dsp:txXfrm>
    </dsp:sp>
    <dsp:sp modelId="{377B3623-2722-4C0D-92C9-2E73AFA42A36}">
      <dsp:nvSpPr>
        <dsp:cNvPr id="0" name=""/>
        <dsp:cNvSpPr/>
      </dsp:nvSpPr>
      <dsp:spPr>
        <a:xfrm>
          <a:off x="6581046" y="754580"/>
          <a:ext cx="4467950" cy="1393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33" tIns="147433" rIns="147433" bIns="147433" numCol="1" spcCol="1270" anchor="ctr" anchorCtr="0">
          <a:noAutofit/>
        </a:bodyPr>
        <a:lstStyle/>
        <a:p>
          <a:pPr marL="0" lvl="0" indent="0" algn="l" defTabSz="666750">
            <a:lnSpc>
              <a:spcPct val="90000"/>
            </a:lnSpc>
            <a:spcBef>
              <a:spcPct val="0"/>
            </a:spcBef>
            <a:spcAft>
              <a:spcPct val="35000"/>
            </a:spcAft>
            <a:buNone/>
          </a:pPr>
          <a:r>
            <a:rPr lang="en-US" sz="1500" kern="1200"/>
            <a:t>Example: If the overpayment is entered 10/3, the Overpayment notice will go out the next day 10/4. The Repayment Agreement will go out 11/4. </a:t>
          </a:r>
        </a:p>
      </dsp:txBody>
      <dsp:txXfrm>
        <a:off x="6581046" y="754580"/>
        <a:ext cx="4467950" cy="1393071"/>
      </dsp:txXfrm>
    </dsp:sp>
    <dsp:sp modelId="{5D12050A-EA7E-43E7-B51D-A5953B2DA17C}">
      <dsp:nvSpPr>
        <dsp:cNvPr id="0" name=""/>
        <dsp:cNvSpPr/>
      </dsp:nvSpPr>
      <dsp:spPr>
        <a:xfrm>
          <a:off x="0" y="2495919"/>
          <a:ext cx="11048997" cy="13930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CEA15-43F9-4638-8F4D-04EF4BC7F70D}">
      <dsp:nvSpPr>
        <dsp:cNvPr id="0" name=""/>
        <dsp:cNvSpPr/>
      </dsp:nvSpPr>
      <dsp:spPr>
        <a:xfrm>
          <a:off x="421404" y="2809361"/>
          <a:ext cx="766189" cy="7661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EE8E65-6E4E-4D1D-9D81-7E69FD77F076}">
      <dsp:nvSpPr>
        <dsp:cNvPr id="0" name=""/>
        <dsp:cNvSpPr/>
      </dsp:nvSpPr>
      <dsp:spPr>
        <a:xfrm>
          <a:off x="1608997" y="2495919"/>
          <a:ext cx="9439999" cy="1393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33" tIns="147433" rIns="147433" bIns="147433" numCol="1" spcCol="1270" anchor="ctr" anchorCtr="0">
          <a:noAutofit/>
        </a:bodyPr>
        <a:lstStyle/>
        <a:p>
          <a:pPr marL="0" lvl="0" indent="0" algn="l" defTabSz="889000">
            <a:lnSpc>
              <a:spcPct val="90000"/>
            </a:lnSpc>
            <a:spcBef>
              <a:spcPct val="0"/>
            </a:spcBef>
            <a:spcAft>
              <a:spcPct val="35000"/>
            </a:spcAft>
            <a:buNone/>
          </a:pPr>
          <a:r>
            <a:rPr lang="en-US" sz="2000" kern="1200" dirty="0"/>
            <a:t>The RPA will not get mailed out at all if a Fair Hearing request is received prior to its mailing date. Once a fair hearing decision is made, the RPA will mail out if still needed. </a:t>
          </a:r>
        </a:p>
        <a:p>
          <a:pPr marL="0" lvl="0" indent="0" algn="l" defTabSz="889000">
            <a:lnSpc>
              <a:spcPct val="90000"/>
            </a:lnSpc>
            <a:spcBef>
              <a:spcPct val="0"/>
            </a:spcBef>
            <a:spcAft>
              <a:spcPct val="35000"/>
            </a:spcAft>
            <a:buNone/>
          </a:pPr>
          <a:r>
            <a:rPr lang="en-US" sz="2000" kern="1200"/>
            <a:t>***New </a:t>
          </a:r>
          <a:r>
            <a:rPr lang="en-US" sz="2000" kern="1200" dirty="0"/>
            <a:t>versions of the RPA are set to go live in April 2024 to include information about the FoodShare Overpayment Compromise.</a:t>
          </a:r>
        </a:p>
      </dsp:txBody>
      <dsp:txXfrm>
        <a:off x="1608997" y="2495919"/>
        <a:ext cx="9439999" cy="13930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5A445-4301-4AB4-88C3-A602F307F251}">
      <dsp:nvSpPr>
        <dsp:cNvPr id="0" name=""/>
        <dsp:cNvSpPr/>
      </dsp:nvSpPr>
      <dsp:spPr>
        <a:xfrm>
          <a:off x="0" y="2554"/>
          <a:ext cx="7500000" cy="1294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EC050A-C0D0-4E0B-B924-DB24B630B8E7}">
      <dsp:nvSpPr>
        <dsp:cNvPr id="0" name=""/>
        <dsp:cNvSpPr/>
      </dsp:nvSpPr>
      <dsp:spPr>
        <a:xfrm>
          <a:off x="391643" y="293859"/>
          <a:ext cx="712079" cy="7120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736CED-004A-47C6-89D2-26119D0C94FA}">
      <dsp:nvSpPr>
        <dsp:cNvPr id="0" name=""/>
        <dsp:cNvSpPr/>
      </dsp:nvSpPr>
      <dsp:spPr>
        <a:xfrm>
          <a:off x="1495367" y="2554"/>
          <a:ext cx="6004632" cy="129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21" tIns="137021" rIns="137021" bIns="137021" numCol="1" spcCol="1270" anchor="ctr" anchorCtr="0">
          <a:noAutofit/>
        </a:bodyPr>
        <a:lstStyle/>
        <a:p>
          <a:pPr marL="0" lvl="0" indent="0" algn="l" defTabSz="711200">
            <a:lnSpc>
              <a:spcPct val="90000"/>
            </a:lnSpc>
            <a:spcBef>
              <a:spcPct val="0"/>
            </a:spcBef>
            <a:spcAft>
              <a:spcPct val="35000"/>
            </a:spcAft>
            <a:buNone/>
          </a:pPr>
          <a:r>
            <a:rPr lang="en-US" sz="1600" kern="1200" dirty="0"/>
            <a:t>When looking at notices to support an overpayment referral, be sure the notice reflects the correct program. A Health Care notice immediately before the overpayment period does not also make that the Food Share reporting limit. </a:t>
          </a:r>
        </a:p>
      </dsp:txBody>
      <dsp:txXfrm>
        <a:off x="1495367" y="2554"/>
        <a:ext cx="6004632" cy="1294690"/>
      </dsp:txXfrm>
    </dsp:sp>
    <dsp:sp modelId="{8EF79919-450E-4DC9-B186-E2D16881FCD9}">
      <dsp:nvSpPr>
        <dsp:cNvPr id="0" name=""/>
        <dsp:cNvSpPr/>
      </dsp:nvSpPr>
      <dsp:spPr>
        <a:xfrm>
          <a:off x="0" y="1620917"/>
          <a:ext cx="7500000" cy="1294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6FB2AC-84A7-4654-9FD4-B5AAE383E606}">
      <dsp:nvSpPr>
        <dsp:cNvPr id="0" name=""/>
        <dsp:cNvSpPr/>
      </dsp:nvSpPr>
      <dsp:spPr>
        <a:xfrm>
          <a:off x="391643" y="1912223"/>
          <a:ext cx="712079" cy="7120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7D0161-4628-4E96-9437-5533F76DE868}">
      <dsp:nvSpPr>
        <dsp:cNvPr id="0" name=""/>
        <dsp:cNvSpPr/>
      </dsp:nvSpPr>
      <dsp:spPr>
        <a:xfrm>
          <a:off x="1495367" y="1620917"/>
          <a:ext cx="3375000" cy="129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21" tIns="137021" rIns="137021" bIns="137021" numCol="1" spcCol="1270" anchor="ctr" anchorCtr="0">
          <a:noAutofit/>
        </a:bodyPr>
        <a:lstStyle/>
        <a:p>
          <a:pPr marL="0" lvl="0" indent="0" algn="l" defTabSz="711200">
            <a:lnSpc>
              <a:spcPct val="90000"/>
            </a:lnSpc>
            <a:spcBef>
              <a:spcPct val="0"/>
            </a:spcBef>
            <a:spcAft>
              <a:spcPct val="35000"/>
            </a:spcAft>
            <a:buNone/>
          </a:pPr>
          <a:r>
            <a:rPr lang="en-US" sz="1600" kern="1200"/>
            <a:t>If the notice refers to both FS and Healthcare (a combined notice), the income reporting limit listed is most often the one for Healthcare (not FS). </a:t>
          </a:r>
        </a:p>
      </dsp:txBody>
      <dsp:txXfrm>
        <a:off x="1495367" y="1620917"/>
        <a:ext cx="3375000" cy="1294690"/>
      </dsp:txXfrm>
    </dsp:sp>
    <dsp:sp modelId="{D3D2EA27-8C08-4A0C-BFBA-E2B8D85CBAC9}">
      <dsp:nvSpPr>
        <dsp:cNvPr id="0" name=""/>
        <dsp:cNvSpPr/>
      </dsp:nvSpPr>
      <dsp:spPr>
        <a:xfrm>
          <a:off x="4870367" y="1620917"/>
          <a:ext cx="2629632" cy="129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21" tIns="137021" rIns="137021" bIns="137021" numCol="1" spcCol="1270" anchor="ctr" anchorCtr="0">
          <a:noAutofit/>
        </a:bodyPr>
        <a:lstStyle/>
        <a:p>
          <a:pPr marL="0" lvl="0" indent="0" algn="l" defTabSz="533400">
            <a:lnSpc>
              <a:spcPct val="90000"/>
            </a:lnSpc>
            <a:spcBef>
              <a:spcPct val="0"/>
            </a:spcBef>
            <a:spcAft>
              <a:spcPct val="35000"/>
            </a:spcAft>
            <a:buNone/>
          </a:pPr>
          <a:r>
            <a:rPr lang="en-US" sz="1200" b="1" kern="1200" dirty="0"/>
            <a:t>*The FS FPL for change reporting amount can be found on the Table of Income and Allotment Limits. </a:t>
          </a:r>
        </a:p>
      </dsp:txBody>
      <dsp:txXfrm>
        <a:off x="4870367" y="1620917"/>
        <a:ext cx="2629632" cy="1294690"/>
      </dsp:txXfrm>
    </dsp:sp>
    <dsp:sp modelId="{803E3789-E7A4-437F-B7F5-33C2C180249C}">
      <dsp:nvSpPr>
        <dsp:cNvPr id="0" name=""/>
        <dsp:cNvSpPr/>
      </dsp:nvSpPr>
      <dsp:spPr>
        <a:xfrm>
          <a:off x="0" y="3239281"/>
          <a:ext cx="7500000" cy="1294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6624A9-362C-4F9E-A1CB-1305D885524E}">
      <dsp:nvSpPr>
        <dsp:cNvPr id="0" name=""/>
        <dsp:cNvSpPr/>
      </dsp:nvSpPr>
      <dsp:spPr>
        <a:xfrm>
          <a:off x="391643" y="3530586"/>
          <a:ext cx="712079" cy="7120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2E1677-9F96-42F9-88E4-3D8089AD5528}">
      <dsp:nvSpPr>
        <dsp:cNvPr id="0" name=""/>
        <dsp:cNvSpPr/>
      </dsp:nvSpPr>
      <dsp:spPr>
        <a:xfrm>
          <a:off x="1495367" y="3239281"/>
          <a:ext cx="6004632" cy="129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21" tIns="137021" rIns="137021" bIns="137021" numCol="1" spcCol="1270" anchor="ctr" anchorCtr="0">
          <a:noAutofit/>
        </a:bodyPr>
        <a:lstStyle/>
        <a:p>
          <a:pPr marL="0" lvl="0" indent="0" algn="l" defTabSz="711200">
            <a:lnSpc>
              <a:spcPct val="90000"/>
            </a:lnSpc>
            <a:spcBef>
              <a:spcPct val="0"/>
            </a:spcBef>
            <a:spcAft>
              <a:spcPct val="35000"/>
            </a:spcAft>
            <a:buNone/>
          </a:pPr>
          <a:r>
            <a:rPr lang="en-US" sz="1600" kern="1200" dirty="0"/>
            <a:t>Be sure to check that the ongoing income is correct or add new employment, if found. Failure to do this results in an agency error. FS and </a:t>
          </a:r>
          <a:r>
            <a:rPr lang="en-US" sz="1600" kern="1200" dirty="0" err="1"/>
            <a:t>ChildCare</a:t>
          </a:r>
          <a:r>
            <a:rPr lang="en-US" sz="1600" kern="1200" dirty="0"/>
            <a:t> can recover agency errors, but an IPV cannot be obtained based on agency error. </a:t>
          </a:r>
        </a:p>
      </dsp:txBody>
      <dsp:txXfrm>
        <a:off x="1495367" y="3239281"/>
        <a:ext cx="6004632" cy="1294690"/>
      </dsp:txXfrm>
    </dsp:sp>
    <dsp:sp modelId="{176B6B4F-FA43-4B31-8BAC-EE54EEFBDB27}">
      <dsp:nvSpPr>
        <dsp:cNvPr id="0" name=""/>
        <dsp:cNvSpPr/>
      </dsp:nvSpPr>
      <dsp:spPr>
        <a:xfrm>
          <a:off x="0" y="4857644"/>
          <a:ext cx="7500000" cy="1294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142A8-16DC-4397-A0CA-834812D6125D}">
      <dsp:nvSpPr>
        <dsp:cNvPr id="0" name=""/>
        <dsp:cNvSpPr/>
      </dsp:nvSpPr>
      <dsp:spPr>
        <a:xfrm>
          <a:off x="391643" y="5148950"/>
          <a:ext cx="712079" cy="7120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951C0D-FE2D-42DF-A289-3556926C612F}">
      <dsp:nvSpPr>
        <dsp:cNvPr id="0" name=""/>
        <dsp:cNvSpPr/>
      </dsp:nvSpPr>
      <dsp:spPr>
        <a:xfrm>
          <a:off x="1495367" y="4857644"/>
          <a:ext cx="6004632" cy="129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21" tIns="137021" rIns="137021" bIns="137021" numCol="1" spcCol="1270" anchor="ctr" anchorCtr="0">
          <a:noAutofit/>
        </a:bodyPr>
        <a:lstStyle/>
        <a:p>
          <a:pPr marL="0" lvl="0" indent="0" algn="l" defTabSz="711200">
            <a:lnSpc>
              <a:spcPct val="90000"/>
            </a:lnSpc>
            <a:spcBef>
              <a:spcPct val="0"/>
            </a:spcBef>
            <a:spcAft>
              <a:spcPct val="35000"/>
            </a:spcAft>
            <a:buNone/>
          </a:pPr>
          <a:r>
            <a:rPr lang="en-US" sz="1600" kern="1200"/>
            <a:t>Multiple claims may be created in BRITS for a case if the referral source is SWICA.</a:t>
          </a:r>
        </a:p>
      </dsp:txBody>
      <dsp:txXfrm>
        <a:off x="1495367" y="4857644"/>
        <a:ext cx="6004632" cy="12946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380DC-1EF9-42BD-A5B3-0F052C6579E3}">
      <dsp:nvSpPr>
        <dsp:cNvPr id="0" name=""/>
        <dsp:cNvSpPr/>
      </dsp:nvSpPr>
      <dsp:spPr>
        <a:xfrm>
          <a:off x="1375382" y="2122"/>
          <a:ext cx="4256160" cy="255369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baseline="0" dirty="0">
              <a:solidFill>
                <a:schemeClr val="tx1"/>
              </a:solidFill>
            </a:rPr>
            <a:t>The FoodShare look back period for client and non-client errors will be TWELVE months from the date of discovery. </a:t>
          </a:r>
          <a:endParaRPr lang="en-US" sz="3100" kern="1200" dirty="0">
            <a:solidFill>
              <a:schemeClr val="tx1"/>
            </a:solidFill>
          </a:endParaRPr>
        </a:p>
      </dsp:txBody>
      <dsp:txXfrm>
        <a:off x="1375382" y="2122"/>
        <a:ext cx="4256160" cy="2553696"/>
      </dsp:txXfrm>
    </dsp:sp>
    <dsp:sp modelId="{056F10D3-7C9D-4BE3-8FBC-7BBF97F0CDC8}">
      <dsp:nvSpPr>
        <dsp:cNvPr id="0" name=""/>
        <dsp:cNvSpPr/>
      </dsp:nvSpPr>
      <dsp:spPr>
        <a:xfrm>
          <a:off x="1375382" y="2981435"/>
          <a:ext cx="4256160" cy="255369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baseline="0" dirty="0">
              <a:solidFill>
                <a:schemeClr val="tx1"/>
              </a:solidFill>
            </a:rPr>
            <a:t>The look back period will remain at SIX years preceding the date of discovery for duplicate benefits, FoodShare IPV, or trafficking claims. </a:t>
          </a:r>
          <a:endParaRPr lang="en-US" sz="3100" kern="1200" dirty="0">
            <a:solidFill>
              <a:schemeClr val="tx1"/>
            </a:solidFill>
          </a:endParaRPr>
        </a:p>
      </dsp:txBody>
      <dsp:txXfrm>
        <a:off x="1375382" y="2981435"/>
        <a:ext cx="4256160" cy="25536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20:59:37.7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33,'2332'0,"-2309"1,0 1,38 10,-36-7,-1-1,29 2,657-4,-344-5,261 3,-597-2,1 0,32-9,-30 5,49-3,648 7,-354 5,1716-3,-2070-2,0 0,41-10,-39 7,-1 0,31-1,5 6,-33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21:02:31.9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1,'1'1,"-1"1,1-1,-1 0,1 0,0 1,0-1,-1 0,1 0,0 0,0 0,0 0,0 0,0 0,0 0,1 0,-1 0,0 0,0-1,1 1,-1-1,0 1,1-1,-1 1,0-1,1 0,-1 0,3 1,46 4,-45-4,440 2,-227-6,3100 3,-3293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21:02:35.8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1,'629'0,"-604"0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2T20:26:14.4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67,'1137'0,"-1114"1,0 2,39 8,-38-6,1-1,27 2,300-5,-165-3,-165 1,1-1,39-10,-38 7,1 1,27-2,101-9,-98 7,66 0,-73 9,-8 0,1-2,-1-1,72-13,-63 7,-1 2,1 3,0 1,53 6,8-1,1235-3,-1323 1,1 2,39 8,-38-6,1 0,27 0,2-4,102 16,-87-8,0-3,1-3,70-7,-10 2,2679 2,-2780-2,0 0,37-10,-35 6,53-3,607 7,-337 4,-328-2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B2B981-26F2-4A20-B88C-352CBA186C04}" type="datetimeFigureOut">
              <a:rPr lang="en-US" smtClean="0"/>
              <a:t>3/25/2024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CDC413-753A-4621-8372-6897C5831F99}" type="slidenum">
              <a:rPr lang="en-US" smtClean="0"/>
              <a:t>‹#›</a:t>
            </a:fld>
            <a:endParaRPr lang="en-US"/>
          </a:p>
        </p:txBody>
      </p:sp>
    </p:spTree>
    <p:extLst>
      <p:ext uri="{BB962C8B-B14F-4D97-AF65-F5344CB8AC3E}">
        <p14:creationId xmlns:p14="http://schemas.microsoft.com/office/powerpoint/2010/main" val="225556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0DD76-ADCB-4DCC-ADAE-45A96B974855}" type="slidenum">
              <a:rPr lang="en-US" smtClean="0"/>
              <a:t>7</a:t>
            </a:fld>
            <a:endParaRPr lang="en-US"/>
          </a:p>
        </p:txBody>
      </p:sp>
    </p:spTree>
    <p:extLst>
      <p:ext uri="{BB962C8B-B14F-4D97-AF65-F5344CB8AC3E}">
        <p14:creationId xmlns:p14="http://schemas.microsoft.com/office/powerpoint/2010/main" val="184748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A4ECA40-10F3-4195-9532-0226D246FB40}"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17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53C7B-44C4-4C85-AF7A-8948D7120E9B}"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368553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92ADA-DB11-4099-92E6-619415D21AA2}"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81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E29AFB-F7AC-4FC8-B66E-C3E376527606}"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54251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C613-DCEB-44F1-A2CA-30F32E5FB386}"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58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4A97B7-DDAE-47F9-8334-C918FF0F2622}" type="datetime1">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385130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D2871C-22E7-412D-87F5-F4DD8471CF1A}" type="datetime1">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273118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03264F-94C6-45D5-B71A-5ED21EBB63DA}" type="datetime1">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165936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B0D57-8AEC-4886-90AC-FC34BB5883F4}" type="datetime1">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351948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2DBD0-4454-46AB-BDCB-38DE3F8B2841}" type="datetime1">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409898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9A29D8-7333-43F7-92E7-1E8E8044C4B0}" type="datetime1">
              <a:rPr lang="en-US" smtClean="0"/>
              <a:t>3/25/2024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7CCBAE-CD6C-4034-A20D-11180A96BD8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65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A027DA-ED27-401A-AAAB-4E6E4DB6AE59}" type="datetime1">
              <a:rPr lang="en-US" smtClean="0"/>
              <a:t>3/25/2024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600">
                <a:solidFill>
                  <a:schemeClr val="tx1">
                    <a:lumMod val="95000"/>
                    <a:lumOff val="5000"/>
                  </a:schemeClr>
                </a:solidFill>
                <a:latin typeface="+mj-lt"/>
              </a:defRPr>
            </a:lvl1pPr>
          </a:lstStyle>
          <a:p>
            <a:fld id="{D77CCBAE-CD6C-4034-A20D-11180A96BD83}"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470150"/>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ustomXml" Target="../ink/ink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128E32-1098-2514-891F-0DD64931128E}"/>
              </a:ext>
            </a:extLst>
          </p:cNvPr>
          <p:cNvSpPr>
            <a:spLocks noGrp="1"/>
          </p:cNvSpPr>
          <p:nvPr>
            <p:ph type="sldNum" sz="quarter" idx="12"/>
          </p:nvPr>
        </p:nvSpPr>
        <p:spPr/>
        <p:txBody>
          <a:bodyPr/>
          <a:lstStyle/>
          <a:p>
            <a:fld id="{D77CCBAE-CD6C-4034-A20D-11180A96BD83}" type="slidenum">
              <a:rPr lang="en-US" smtClean="0"/>
              <a:t>1</a:t>
            </a:fld>
            <a:endParaRPr lang="en-US"/>
          </a:p>
        </p:txBody>
      </p:sp>
      <p:sp>
        <p:nvSpPr>
          <p:cNvPr id="2" name="Title 1">
            <a:extLst>
              <a:ext uri="{FF2B5EF4-FFF2-40B4-BE49-F238E27FC236}">
                <a16:creationId xmlns:a16="http://schemas.microsoft.com/office/drawing/2014/main" id="{C2918A7F-4A3F-ECFF-68C5-DE8AA01865AB}"/>
              </a:ext>
            </a:extLst>
          </p:cNvPr>
          <p:cNvSpPr>
            <a:spLocks noGrp="1"/>
          </p:cNvSpPr>
          <p:nvPr>
            <p:ph type="title" idx="4294967295"/>
          </p:nvPr>
        </p:nvSpPr>
        <p:spPr>
          <a:xfrm>
            <a:off x="0" y="585788"/>
            <a:ext cx="9720263" cy="1498600"/>
          </a:xfrm>
        </p:spPr>
        <p:txBody>
          <a:bodyPr/>
          <a:lstStyle/>
          <a:p>
            <a:r>
              <a:rPr lang="en-US" dirty="0"/>
              <a:t>Overpayment training</a:t>
            </a:r>
          </a:p>
        </p:txBody>
      </p:sp>
      <p:pic>
        <p:nvPicPr>
          <p:cNvPr id="7" name="Picture 6" descr="Balance stone with spa on river coast">
            <a:extLst>
              <a:ext uri="{FF2B5EF4-FFF2-40B4-BE49-F238E27FC236}">
                <a16:creationId xmlns:a16="http://schemas.microsoft.com/office/drawing/2014/main" id="{25C7D55C-A035-0B92-1C6D-A81ACB067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761258" cy="6858000"/>
          </a:xfrm>
          <a:prstGeom prst="rect">
            <a:avLst/>
          </a:prstGeom>
        </p:spPr>
      </p:pic>
      <p:sp>
        <p:nvSpPr>
          <p:cNvPr id="8" name="TextBox 7">
            <a:extLst>
              <a:ext uri="{FF2B5EF4-FFF2-40B4-BE49-F238E27FC236}">
                <a16:creationId xmlns:a16="http://schemas.microsoft.com/office/drawing/2014/main" id="{D3653FD4-5137-3659-3615-202E642CDCBC}"/>
              </a:ext>
            </a:extLst>
          </p:cNvPr>
          <p:cNvSpPr txBox="1"/>
          <p:nvPr/>
        </p:nvSpPr>
        <p:spPr>
          <a:xfrm>
            <a:off x="5435907" y="1335088"/>
            <a:ext cx="6375093" cy="1822037"/>
          </a:xfrm>
          <a:prstGeom prst="rect">
            <a:avLst/>
          </a:prstGeom>
          <a:noFill/>
        </p:spPr>
        <p:txBody>
          <a:bodyPr wrap="square" rtlCol="0">
            <a:spAutoFit/>
          </a:bodyPr>
          <a:lstStyle/>
          <a:p>
            <a:r>
              <a:rPr lang="en-US" sz="4400" dirty="0">
                <a:solidFill>
                  <a:schemeClr val="accent5">
                    <a:lumMod val="50000"/>
                  </a:schemeClr>
                </a:solidFill>
              </a:rPr>
              <a:t>OVERPAYMENT TRAINING</a:t>
            </a:r>
          </a:p>
          <a:p>
            <a:endParaRPr lang="en-US" dirty="0">
              <a:solidFill>
                <a:schemeClr val="accent5">
                  <a:lumMod val="50000"/>
                </a:schemeClr>
              </a:solidFill>
            </a:endParaRPr>
          </a:p>
          <a:p>
            <a:pPr algn="r">
              <a:lnSpc>
                <a:spcPct val="90000"/>
              </a:lnSpc>
            </a:pPr>
            <a:r>
              <a:rPr lang="en-US" sz="1800" dirty="0">
                <a:solidFill>
                  <a:schemeClr val="accent5">
                    <a:lumMod val="50000"/>
                  </a:schemeClr>
                </a:solidFill>
              </a:rPr>
              <a:t>Presented by Mary Donahue, Laura Middleton and Adam Voss</a:t>
            </a:r>
          </a:p>
          <a:p>
            <a:pPr algn="r">
              <a:lnSpc>
                <a:spcPct val="90000"/>
              </a:lnSpc>
            </a:pPr>
            <a:r>
              <a:rPr lang="en-US" sz="1800" dirty="0">
                <a:solidFill>
                  <a:schemeClr val="accent5">
                    <a:lumMod val="50000"/>
                  </a:schemeClr>
                </a:solidFill>
              </a:rPr>
              <a:t>03/28/24 </a:t>
            </a:r>
          </a:p>
          <a:p>
            <a:endParaRPr lang="en-US" dirty="0"/>
          </a:p>
        </p:txBody>
      </p:sp>
    </p:spTree>
    <p:extLst>
      <p:ext uri="{BB962C8B-B14F-4D97-AF65-F5344CB8AC3E}">
        <p14:creationId xmlns:p14="http://schemas.microsoft.com/office/powerpoint/2010/main" val="412131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6E047-30E3-1193-A514-58B9D3FEB9C3}"/>
              </a:ext>
            </a:extLst>
          </p:cNvPr>
          <p:cNvSpPr>
            <a:spLocks noGrp="1"/>
          </p:cNvSpPr>
          <p:nvPr>
            <p:ph type="title"/>
          </p:nvPr>
        </p:nvSpPr>
        <p:spPr/>
        <p:txBody>
          <a:bodyPr>
            <a:normAutofit fontScale="90000"/>
          </a:bodyPr>
          <a:lstStyle/>
          <a:p>
            <a:r>
              <a:rPr lang="en-US" dirty="0"/>
              <a:t>To see ALL overpayment information Connected to a specific person—SEARCH </a:t>
            </a:r>
            <a:r>
              <a:rPr lang="en-US" dirty="0" err="1"/>
              <a:t>USing</a:t>
            </a:r>
            <a:r>
              <a:rPr lang="en-US" dirty="0"/>
              <a:t> PIN NUMBER</a:t>
            </a:r>
          </a:p>
        </p:txBody>
      </p:sp>
      <p:pic>
        <p:nvPicPr>
          <p:cNvPr id="7" name="Content Placeholder 6">
            <a:extLst>
              <a:ext uri="{FF2B5EF4-FFF2-40B4-BE49-F238E27FC236}">
                <a16:creationId xmlns:a16="http://schemas.microsoft.com/office/drawing/2014/main" id="{C6470812-D99C-C28D-B64C-D70C781E9AEA}"/>
              </a:ext>
            </a:extLst>
          </p:cNvPr>
          <p:cNvPicPr>
            <a:picLocks noGrp="1" noChangeAspect="1"/>
          </p:cNvPicPr>
          <p:nvPr>
            <p:ph idx="1"/>
          </p:nvPr>
        </p:nvPicPr>
        <p:blipFill>
          <a:blip r:embed="rId2"/>
          <a:stretch>
            <a:fillRect/>
          </a:stretch>
        </p:blipFill>
        <p:spPr>
          <a:xfrm>
            <a:off x="741551" y="1963809"/>
            <a:ext cx="9720262" cy="1125422"/>
          </a:xfrm>
        </p:spPr>
      </p:pic>
      <p:sp>
        <p:nvSpPr>
          <p:cNvPr id="5" name="Slide Number Placeholder 4">
            <a:extLst>
              <a:ext uri="{FF2B5EF4-FFF2-40B4-BE49-F238E27FC236}">
                <a16:creationId xmlns:a16="http://schemas.microsoft.com/office/drawing/2014/main" id="{2BB42E87-D4C2-3D07-4C70-446D5CFF8F21}"/>
              </a:ext>
            </a:extLst>
          </p:cNvPr>
          <p:cNvSpPr>
            <a:spLocks noGrp="1"/>
          </p:cNvSpPr>
          <p:nvPr>
            <p:ph type="sldNum" sz="quarter" idx="12"/>
          </p:nvPr>
        </p:nvSpPr>
        <p:spPr/>
        <p:txBody>
          <a:bodyPr/>
          <a:lstStyle/>
          <a:p>
            <a:fld id="{D77CCBAE-CD6C-4034-A20D-11180A96BD83}" type="slidenum">
              <a:rPr lang="en-US" smtClean="0"/>
              <a:t>10</a:t>
            </a:fld>
            <a:endParaRPr lang="en-US"/>
          </a:p>
        </p:txBody>
      </p:sp>
      <p:pic>
        <p:nvPicPr>
          <p:cNvPr id="9" name="Picture 8">
            <a:extLst>
              <a:ext uri="{FF2B5EF4-FFF2-40B4-BE49-F238E27FC236}">
                <a16:creationId xmlns:a16="http://schemas.microsoft.com/office/drawing/2014/main" id="{7731866B-3B62-47F9-74B7-26BE0811BD05}"/>
              </a:ext>
            </a:extLst>
          </p:cNvPr>
          <p:cNvPicPr>
            <a:picLocks noChangeAspect="1"/>
          </p:cNvPicPr>
          <p:nvPr/>
        </p:nvPicPr>
        <p:blipFill>
          <a:blip r:embed="rId3"/>
          <a:stretch>
            <a:fillRect/>
          </a:stretch>
        </p:blipFill>
        <p:spPr>
          <a:xfrm>
            <a:off x="741551" y="3233430"/>
            <a:ext cx="9720262" cy="2323229"/>
          </a:xfrm>
          <a:prstGeom prst="rect">
            <a:avLst/>
          </a:prstGeom>
        </p:spPr>
      </p:pic>
      <p:pic>
        <p:nvPicPr>
          <p:cNvPr id="11" name="Picture 10">
            <a:extLst>
              <a:ext uri="{FF2B5EF4-FFF2-40B4-BE49-F238E27FC236}">
                <a16:creationId xmlns:a16="http://schemas.microsoft.com/office/drawing/2014/main" id="{DB202122-9259-F834-2645-734F0CE0FF3A}"/>
              </a:ext>
            </a:extLst>
          </p:cNvPr>
          <p:cNvPicPr>
            <a:picLocks noChangeAspect="1"/>
          </p:cNvPicPr>
          <p:nvPr/>
        </p:nvPicPr>
        <p:blipFill>
          <a:blip r:embed="rId4"/>
          <a:stretch>
            <a:fillRect/>
          </a:stretch>
        </p:blipFill>
        <p:spPr>
          <a:xfrm>
            <a:off x="849125" y="5741738"/>
            <a:ext cx="9720263" cy="949785"/>
          </a:xfrm>
          <a:prstGeom prst="rect">
            <a:avLst/>
          </a:prstGeom>
        </p:spPr>
      </p:pic>
      <p:sp>
        <p:nvSpPr>
          <p:cNvPr id="12" name="Rectangle 11">
            <a:extLst>
              <a:ext uri="{FF2B5EF4-FFF2-40B4-BE49-F238E27FC236}">
                <a16:creationId xmlns:a16="http://schemas.microsoft.com/office/drawing/2014/main" id="{CBE99B5D-88E1-B3A6-21CA-1F53E389EF00}"/>
              </a:ext>
            </a:extLst>
          </p:cNvPr>
          <p:cNvSpPr/>
          <p:nvPr/>
        </p:nvSpPr>
        <p:spPr>
          <a:xfrm>
            <a:off x="946674" y="4303059"/>
            <a:ext cx="586292" cy="125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B76B63-9A4D-50E6-8E82-E8880DA4E89A}"/>
              </a:ext>
            </a:extLst>
          </p:cNvPr>
          <p:cNvSpPr/>
          <p:nvPr/>
        </p:nvSpPr>
        <p:spPr>
          <a:xfrm>
            <a:off x="1968649" y="4303059"/>
            <a:ext cx="586292" cy="125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CE93D7F0-F3A9-DF3F-7BFD-772DDDC2EE23}"/>
              </a:ext>
            </a:extLst>
          </p:cNvPr>
          <p:cNvSpPr/>
          <p:nvPr/>
        </p:nvSpPr>
        <p:spPr>
          <a:xfrm>
            <a:off x="581180" y="5847247"/>
            <a:ext cx="148856" cy="144199"/>
          </a:xfrm>
          <a:prstGeom prst="star5">
            <a:avLst>
              <a:gd name="adj" fmla="val 17093"/>
              <a:gd name="hf" fmla="val 105146"/>
              <a:gd name="vf" fmla="val 11055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A2088DFD-3893-6C05-7DBC-DFE0B9260BC1}"/>
              </a:ext>
            </a:extLst>
          </p:cNvPr>
          <p:cNvSpPr/>
          <p:nvPr/>
        </p:nvSpPr>
        <p:spPr>
          <a:xfrm>
            <a:off x="537541" y="3284801"/>
            <a:ext cx="148856" cy="144199"/>
          </a:xfrm>
          <a:prstGeom prst="star5">
            <a:avLst>
              <a:gd name="adj" fmla="val 17093"/>
              <a:gd name="hf" fmla="val 105146"/>
              <a:gd name="vf" fmla="val 11055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30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4275" y="624110"/>
            <a:ext cx="10740337" cy="1627771"/>
          </a:xfrm>
        </p:spPr>
        <p:txBody>
          <a:bodyPr>
            <a:normAutofit/>
          </a:bodyPr>
          <a:lstStyle/>
          <a:p>
            <a:r>
              <a:rPr lang="en-US" sz="4000" dirty="0"/>
              <a:t>Overpayment notices</a:t>
            </a:r>
            <a:br>
              <a:rPr lang="en-US" sz="2000" dirty="0"/>
            </a:br>
            <a:br>
              <a:rPr lang="en-US" sz="2000" dirty="0"/>
            </a:br>
            <a:r>
              <a:rPr lang="en-US" sz="2000" dirty="0"/>
              <a:t>Overpayment Notices are mailed out the next business day after the overpayment is entered.  The arrow indicates where the OP timeframe and amount are listed. </a:t>
            </a:r>
            <a:br>
              <a:rPr lang="en-US" sz="2000" dirty="0"/>
            </a:br>
            <a:endParaRPr lang="en-US" sz="2000" dirty="0"/>
          </a:p>
        </p:txBody>
      </p:sp>
      <p:sp>
        <p:nvSpPr>
          <p:cNvPr id="3" name="Slide Number Placeholder 2"/>
          <p:cNvSpPr>
            <a:spLocks noGrp="1"/>
          </p:cNvSpPr>
          <p:nvPr>
            <p:ph type="sldNum" sz="quarter" idx="12"/>
          </p:nvPr>
        </p:nvSpPr>
        <p:spPr/>
        <p:txBody>
          <a:bodyPr>
            <a:normAutofit fontScale="85000" lnSpcReduction="20000"/>
          </a:bodyPr>
          <a:lstStyle/>
          <a:p>
            <a:fld id="{D57F1E4F-1CFF-5643-939E-217C01CDF565}" type="slidenum">
              <a:rPr lang="en-US" smtClean="0"/>
              <a:pPr/>
              <a:t>11</a:t>
            </a:fld>
            <a:endParaRPr lang="en-US" dirty="0"/>
          </a:p>
        </p:txBody>
      </p:sp>
      <p:sp>
        <p:nvSpPr>
          <p:cNvPr id="11" name="Right Arrow 10"/>
          <p:cNvSpPr/>
          <p:nvPr/>
        </p:nvSpPr>
        <p:spPr>
          <a:xfrm>
            <a:off x="1338945" y="2611419"/>
            <a:ext cx="1533028" cy="247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F903236C-ECD1-D1F8-A5AE-166C17D8BC47}"/>
              </a:ext>
            </a:extLst>
          </p:cNvPr>
          <p:cNvPicPr>
            <a:picLocks noGrp="1" noChangeAspect="1"/>
          </p:cNvPicPr>
          <p:nvPr>
            <p:ph idx="1"/>
          </p:nvPr>
        </p:nvPicPr>
        <p:blipFill>
          <a:blip r:embed="rId2"/>
          <a:stretch>
            <a:fillRect/>
          </a:stretch>
        </p:blipFill>
        <p:spPr>
          <a:xfrm>
            <a:off x="2871973" y="2014349"/>
            <a:ext cx="7013986" cy="4593515"/>
          </a:xfrm>
        </p:spPr>
      </p:pic>
    </p:spTree>
    <p:extLst>
      <p:ext uri="{BB962C8B-B14F-4D97-AF65-F5344CB8AC3E}">
        <p14:creationId xmlns:p14="http://schemas.microsoft.com/office/powerpoint/2010/main" val="1274069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9266" y="624109"/>
            <a:ext cx="4807342" cy="1329609"/>
          </a:xfrm>
        </p:spPr>
        <p:txBody>
          <a:bodyPr>
            <a:normAutofit fontScale="90000"/>
          </a:bodyPr>
          <a:lstStyle/>
          <a:p>
            <a:r>
              <a:rPr lang="en-US" dirty="0"/>
              <a:t>Overpayment notices cont’d</a:t>
            </a:r>
          </a:p>
        </p:txBody>
      </p:sp>
      <p:sp>
        <p:nvSpPr>
          <p:cNvPr id="4" name="Content Placeholder 3"/>
          <p:cNvSpPr>
            <a:spLocks noGrp="1"/>
          </p:cNvSpPr>
          <p:nvPr>
            <p:ph idx="1"/>
          </p:nvPr>
        </p:nvSpPr>
        <p:spPr>
          <a:xfrm>
            <a:off x="1018180" y="4056566"/>
            <a:ext cx="3886181" cy="1329610"/>
          </a:xfrm>
        </p:spPr>
        <p:txBody>
          <a:bodyPr/>
          <a:lstStyle/>
          <a:p>
            <a:pPr marL="0" indent="0">
              <a:buNone/>
            </a:pPr>
            <a:r>
              <a:rPr lang="en-US" dirty="0"/>
              <a:t>Overpayment notices include the deadline to file an appeal and the ways to request a fair hearing.</a:t>
            </a:r>
          </a:p>
          <a:p>
            <a:endParaRPr lang="en-US" dirty="0"/>
          </a:p>
          <a:p>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57F1E4F-1CFF-5643-939E-217C01CDF565}" type="slidenum">
              <a:rPr lang="en-US" smtClean="0"/>
              <a:pPr/>
              <a:t>12</a:t>
            </a:fld>
            <a:endParaRPr lang="en-US" dirty="0"/>
          </a:p>
        </p:txBody>
      </p:sp>
      <p:pic>
        <p:nvPicPr>
          <p:cNvPr id="8" name="Picture 7">
            <a:extLst>
              <a:ext uri="{FF2B5EF4-FFF2-40B4-BE49-F238E27FC236}">
                <a16:creationId xmlns:a16="http://schemas.microsoft.com/office/drawing/2014/main" id="{890E9CEB-A9CF-B1C2-D1D8-8F3917453D0B}"/>
              </a:ext>
            </a:extLst>
          </p:cNvPr>
          <p:cNvPicPr>
            <a:picLocks noChangeAspect="1"/>
          </p:cNvPicPr>
          <p:nvPr/>
        </p:nvPicPr>
        <p:blipFill>
          <a:blip r:embed="rId2"/>
          <a:stretch>
            <a:fillRect/>
          </a:stretch>
        </p:blipFill>
        <p:spPr>
          <a:xfrm>
            <a:off x="5378746" y="112976"/>
            <a:ext cx="5458587" cy="6639852"/>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F69CD742-27C8-ECE5-E46C-34552D139ED3}"/>
                  </a:ext>
                </a:extLst>
              </p14:cNvPr>
              <p14:cNvContentPartPr/>
              <p14:nvPr/>
            </p14:nvContentPartPr>
            <p14:xfrm>
              <a:off x="6096000" y="2553967"/>
              <a:ext cx="2871000" cy="23400"/>
            </p14:xfrm>
          </p:contentPart>
        </mc:Choice>
        <mc:Fallback xmlns="">
          <p:pic>
            <p:nvPicPr>
              <p:cNvPr id="12" name="Ink 11">
                <a:extLst>
                  <a:ext uri="{FF2B5EF4-FFF2-40B4-BE49-F238E27FC236}">
                    <a16:creationId xmlns:a16="http://schemas.microsoft.com/office/drawing/2014/main" id="{F69CD742-27C8-ECE5-E46C-34552D139ED3}"/>
                  </a:ext>
                </a:extLst>
              </p:cNvPr>
              <p:cNvPicPr/>
              <p:nvPr/>
            </p:nvPicPr>
            <p:blipFill>
              <a:blip r:embed="rId4"/>
              <a:stretch>
                <a:fillRect/>
              </a:stretch>
            </p:blipFill>
            <p:spPr>
              <a:xfrm>
                <a:off x="6042000" y="2445967"/>
                <a:ext cx="2978640" cy="239040"/>
              </a:xfrm>
              <a:prstGeom prst="rect">
                <a:avLst/>
              </a:prstGeom>
            </p:spPr>
          </p:pic>
        </mc:Fallback>
      </mc:AlternateContent>
      <p:sp>
        <p:nvSpPr>
          <p:cNvPr id="6" name="Right Arrow 5"/>
          <p:cNvSpPr/>
          <p:nvPr/>
        </p:nvSpPr>
        <p:spPr>
          <a:xfrm>
            <a:off x="4025552" y="2427355"/>
            <a:ext cx="1533028" cy="247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025552" y="2757716"/>
            <a:ext cx="1533028" cy="247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04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4952954"/>
            <a:ext cx="9720072" cy="1499616"/>
          </a:xfrm>
        </p:spPr>
        <p:txBody>
          <a:bodyPr>
            <a:normAutofit/>
          </a:bodyPr>
          <a:lstStyle/>
          <a:p>
            <a:r>
              <a:rPr lang="en-US"/>
              <a:t>Repayment Agreement (RPA)</a:t>
            </a:r>
          </a:p>
        </p:txBody>
      </p:sp>
      <p:cxnSp>
        <p:nvCxnSpPr>
          <p:cNvPr id="22" name="Straight Connector 21">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57F1E4F-1CFF-5643-939E-217C01CDF565}" type="slidenum">
              <a:rPr lang="en-US" smtClean="0"/>
              <a:pPr>
                <a:spcAft>
                  <a:spcPts val="600"/>
                </a:spcAft>
              </a:pPr>
              <a:t>13</a:t>
            </a:fld>
            <a:endParaRPr lang="en-US"/>
          </a:p>
        </p:txBody>
      </p:sp>
      <p:graphicFrame>
        <p:nvGraphicFramePr>
          <p:cNvPr id="18" name="Content Placeholder 2">
            <a:extLst>
              <a:ext uri="{FF2B5EF4-FFF2-40B4-BE49-F238E27FC236}">
                <a16:creationId xmlns:a16="http://schemas.microsoft.com/office/drawing/2014/main" id="{B4B9A2A1-C1E7-C7EF-2CDA-FED5E49E6C71}"/>
              </a:ext>
            </a:extLst>
          </p:cNvPr>
          <p:cNvGraphicFramePr>
            <a:graphicFrameLocks noGrp="1"/>
          </p:cNvGraphicFramePr>
          <p:nvPr>
            <p:ph idx="1"/>
            <p:extLst>
              <p:ext uri="{D42A27DB-BD31-4B8C-83A1-F6EECF244321}">
                <p14:modId xmlns:p14="http://schemas.microsoft.com/office/powerpoint/2010/main" val="1379144217"/>
              </p:ext>
            </p:extLst>
          </p:nvPr>
        </p:nvGraphicFramePr>
        <p:xfrm>
          <a:off x="762000" y="618565"/>
          <a:ext cx="11048997" cy="4643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328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RPA</a:t>
            </a:r>
          </a:p>
        </p:txBody>
      </p:sp>
      <p:sp>
        <p:nvSpPr>
          <p:cNvPr id="3" name="Slide Number Placeholder 2"/>
          <p:cNvSpPr>
            <a:spLocks noGrp="1"/>
          </p:cNvSpPr>
          <p:nvPr>
            <p:ph type="sldNum" sz="quarter" idx="12"/>
          </p:nvPr>
        </p:nvSpPr>
        <p:spPr/>
        <p:txBody>
          <a:bodyPr>
            <a:normAutofit fontScale="85000" lnSpcReduction="20000"/>
          </a:bodyPr>
          <a:lstStyle/>
          <a:p>
            <a:fld id="{D57F1E4F-1CFF-5643-939E-217C01CDF565}" type="slidenum">
              <a:rPr lang="en-US" smtClean="0"/>
              <a:pPr/>
              <a:t>14</a:t>
            </a:fld>
            <a:endParaRPr lang="en-US" dirty="0"/>
          </a:p>
        </p:txBody>
      </p:sp>
      <p:pic>
        <p:nvPicPr>
          <p:cNvPr id="14" name="Content Placeholder 13">
            <a:extLst>
              <a:ext uri="{FF2B5EF4-FFF2-40B4-BE49-F238E27FC236}">
                <a16:creationId xmlns:a16="http://schemas.microsoft.com/office/drawing/2014/main" id="{2ECAE518-EC64-3870-6899-5E502D109389}"/>
              </a:ext>
            </a:extLst>
          </p:cNvPr>
          <p:cNvPicPr>
            <a:picLocks noGrp="1" noChangeAspect="1"/>
          </p:cNvPicPr>
          <p:nvPr>
            <p:ph idx="1"/>
          </p:nvPr>
        </p:nvPicPr>
        <p:blipFill>
          <a:blip r:embed="rId2"/>
          <a:stretch>
            <a:fillRect/>
          </a:stretch>
        </p:blipFill>
        <p:spPr>
          <a:xfrm>
            <a:off x="1810068" y="1802217"/>
            <a:ext cx="9436563" cy="4405922"/>
          </a:xfrm>
        </p:spPr>
      </p:pic>
      <p:sp>
        <p:nvSpPr>
          <p:cNvPr id="6" name="Right Arrow 5"/>
          <p:cNvSpPr/>
          <p:nvPr/>
        </p:nvSpPr>
        <p:spPr>
          <a:xfrm>
            <a:off x="1413202" y="2677823"/>
            <a:ext cx="1731444" cy="247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58406" y="4778619"/>
            <a:ext cx="1731444" cy="247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370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RPA cont’d </a:t>
            </a:r>
          </a:p>
        </p:txBody>
      </p:sp>
      <p:sp>
        <p:nvSpPr>
          <p:cNvPr id="3" name="Slide Number Placeholder 2"/>
          <p:cNvSpPr>
            <a:spLocks noGrp="1"/>
          </p:cNvSpPr>
          <p:nvPr>
            <p:ph type="sldNum" sz="quarter" idx="12"/>
          </p:nvPr>
        </p:nvSpPr>
        <p:spPr/>
        <p:txBody>
          <a:bodyPr>
            <a:normAutofit fontScale="85000" lnSpcReduction="20000"/>
          </a:bodyPr>
          <a:lstStyle/>
          <a:p>
            <a:fld id="{D57F1E4F-1CFF-5643-939E-217C01CDF565}" type="slidenum">
              <a:rPr lang="en-US" smtClean="0"/>
              <a:pPr/>
              <a:t>15</a:t>
            </a:fld>
            <a:endParaRPr lang="en-US" dirty="0"/>
          </a:p>
        </p:txBody>
      </p:sp>
      <p:sp>
        <p:nvSpPr>
          <p:cNvPr id="5" name="Right Arrow 4"/>
          <p:cNvSpPr/>
          <p:nvPr/>
        </p:nvSpPr>
        <p:spPr>
          <a:xfrm>
            <a:off x="532028" y="1966499"/>
            <a:ext cx="1583402" cy="236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32028" y="3743979"/>
            <a:ext cx="1583402" cy="837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AB5BDFD3-1F77-00C0-1778-EF2D29065640}"/>
              </a:ext>
            </a:extLst>
          </p:cNvPr>
          <p:cNvPicPr>
            <a:picLocks noGrp="1" noChangeAspect="1"/>
          </p:cNvPicPr>
          <p:nvPr>
            <p:ph idx="1"/>
          </p:nvPr>
        </p:nvPicPr>
        <p:blipFill>
          <a:blip r:embed="rId2"/>
          <a:stretch>
            <a:fillRect/>
          </a:stretch>
        </p:blipFill>
        <p:spPr>
          <a:xfrm>
            <a:off x="2115430" y="1620252"/>
            <a:ext cx="9304867" cy="4856845"/>
          </a:xfrm>
        </p:spPr>
      </p:pic>
      <p:sp>
        <p:nvSpPr>
          <p:cNvPr id="11" name="Arrow: Right 10">
            <a:extLst>
              <a:ext uri="{FF2B5EF4-FFF2-40B4-BE49-F238E27FC236}">
                <a16:creationId xmlns:a16="http://schemas.microsoft.com/office/drawing/2014/main" id="{159F4B45-BD41-1EE1-9039-201148B32E9F}"/>
              </a:ext>
            </a:extLst>
          </p:cNvPr>
          <p:cNvSpPr/>
          <p:nvPr/>
        </p:nvSpPr>
        <p:spPr>
          <a:xfrm>
            <a:off x="404231" y="6143612"/>
            <a:ext cx="1658230" cy="2366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0F959513-1CB9-FC49-1C15-FD754DECDCDA}"/>
                  </a:ext>
                </a:extLst>
              </p14:cNvPr>
              <p14:cNvContentPartPr/>
              <p14:nvPr/>
            </p14:nvContentPartPr>
            <p14:xfrm>
              <a:off x="7459242" y="6249030"/>
              <a:ext cx="1473840" cy="12240"/>
            </p14:xfrm>
          </p:contentPart>
        </mc:Choice>
        <mc:Fallback xmlns="">
          <p:pic>
            <p:nvPicPr>
              <p:cNvPr id="7" name="Ink 6">
                <a:extLst>
                  <a:ext uri="{FF2B5EF4-FFF2-40B4-BE49-F238E27FC236}">
                    <a16:creationId xmlns:a16="http://schemas.microsoft.com/office/drawing/2014/main" id="{0F959513-1CB9-FC49-1C15-FD754DECDCDA}"/>
                  </a:ext>
                </a:extLst>
              </p:cNvPr>
              <p:cNvPicPr/>
              <p:nvPr/>
            </p:nvPicPr>
            <p:blipFill>
              <a:blip r:embed="rId4"/>
              <a:stretch>
                <a:fillRect/>
              </a:stretch>
            </p:blipFill>
            <p:spPr>
              <a:xfrm>
                <a:off x="7405242" y="6141030"/>
                <a:ext cx="15814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26492711-C323-CE1B-F306-4F7687D5E7D2}"/>
                  </a:ext>
                </a:extLst>
              </p14:cNvPr>
              <p14:cNvContentPartPr/>
              <p14:nvPr/>
            </p14:nvContentPartPr>
            <p14:xfrm>
              <a:off x="3629686" y="6287790"/>
              <a:ext cx="236160" cy="360"/>
            </p14:xfrm>
          </p:contentPart>
        </mc:Choice>
        <mc:Fallback xmlns="">
          <p:pic>
            <p:nvPicPr>
              <p:cNvPr id="9" name="Ink 8">
                <a:extLst>
                  <a:ext uri="{FF2B5EF4-FFF2-40B4-BE49-F238E27FC236}">
                    <a16:creationId xmlns:a16="http://schemas.microsoft.com/office/drawing/2014/main" id="{26492711-C323-CE1B-F306-4F7687D5E7D2}"/>
                  </a:ext>
                </a:extLst>
              </p:cNvPr>
              <p:cNvPicPr/>
              <p:nvPr/>
            </p:nvPicPr>
            <p:blipFill>
              <a:blip r:embed="rId6"/>
              <a:stretch>
                <a:fillRect/>
              </a:stretch>
            </p:blipFill>
            <p:spPr>
              <a:xfrm>
                <a:off x="3575604" y="6179790"/>
                <a:ext cx="343964"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0BDA6C8B-20CA-FBF7-76EE-CF80D7AFD00A}"/>
                  </a:ext>
                </a:extLst>
              </p14:cNvPr>
              <p14:cNvContentPartPr/>
              <p14:nvPr/>
            </p14:nvContentPartPr>
            <p14:xfrm>
              <a:off x="4861842" y="1987560"/>
              <a:ext cx="3409560" cy="35280"/>
            </p14:xfrm>
          </p:contentPart>
        </mc:Choice>
        <mc:Fallback xmlns="">
          <p:pic>
            <p:nvPicPr>
              <p:cNvPr id="18" name="Ink 17">
                <a:extLst>
                  <a:ext uri="{FF2B5EF4-FFF2-40B4-BE49-F238E27FC236}">
                    <a16:creationId xmlns:a16="http://schemas.microsoft.com/office/drawing/2014/main" id="{0BDA6C8B-20CA-FBF7-76EE-CF80D7AFD00A}"/>
                  </a:ext>
                </a:extLst>
              </p:cNvPr>
              <p:cNvPicPr/>
              <p:nvPr/>
            </p:nvPicPr>
            <p:blipFill>
              <a:blip r:embed="rId8"/>
              <a:stretch>
                <a:fillRect/>
              </a:stretch>
            </p:blipFill>
            <p:spPr>
              <a:xfrm>
                <a:off x="4808202" y="1879560"/>
                <a:ext cx="3517200" cy="250920"/>
              </a:xfrm>
              <a:prstGeom prst="rect">
                <a:avLst/>
              </a:prstGeom>
            </p:spPr>
          </p:pic>
        </mc:Fallback>
      </mc:AlternateContent>
    </p:spTree>
    <p:extLst>
      <p:ext uri="{BB962C8B-B14F-4D97-AF65-F5344CB8AC3E}">
        <p14:creationId xmlns:p14="http://schemas.microsoft.com/office/powerpoint/2010/main" val="409336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RPA cont’d </a:t>
            </a:r>
          </a:p>
        </p:txBody>
      </p:sp>
      <p:sp>
        <p:nvSpPr>
          <p:cNvPr id="3" name="Slide Number Placeholder 2"/>
          <p:cNvSpPr>
            <a:spLocks noGrp="1"/>
          </p:cNvSpPr>
          <p:nvPr>
            <p:ph type="sldNum" sz="quarter" idx="12"/>
          </p:nvPr>
        </p:nvSpPr>
        <p:spPr/>
        <p:txBody>
          <a:bodyPr>
            <a:normAutofit fontScale="85000" lnSpcReduction="20000"/>
          </a:bodyPr>
          <a:lstStyle/>
          <a:p>
            <a:fld id="{D57F1E4F-1CFF-5643-939E-217C01CDF565}" type="slidenum">
              <a:rPr lang="en-US" smtClean="0"/>
              <a:pPr/>
              <a:t>16</a:t>
            </a:fld>
            <a:endParaRPr lang="en-US" dirty="0"/>
          </a:p>
        </p:txBody>
      </p:sp>
      <p:sp>
        <p:nvSpPr>
          <p:cNvPr id="4" name="Right Arrow 3"/>
          <p:cNvSpPr/>
          <p:nvPr/>
        </p:nvSpPr>
        <p:spPr>
          <a:xfrm>
            <a:off x="442683" y="226916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B0BEBC16-7491-70FD-9A6D-98F3F5976A82}"/>
              </a:ext>
            </a:extLst>
          </p:cNvPr>
          <p:cNvPicPr>
            <a:picLocks noGrp="1" noChangeAspect="1"/>
          </p:cNvPicPr>
          <p:nvPr>
            <p:ph idx="1"/>
          </p:nvPr>
        </p:nvPicPr>
        <p:blipFill>
          <a:blip r:embed="rId2"/>
          <a:stretch>
            <a:fillRect/>
          </a:stretch>
        </p:blipFill>
        <p:spPr>
          <a:xfrm>
            <a:off x="1519182" y="2084832"/>
            <a:ext cx="10485317" cy="3615006"/>
          </a:xfrm>
        </p:spPr>
      </p:pic>
      <p:sp>
        <p:nvSpPr>
          <p:cNvPr id="5" name="Rectangle 4">
            <a:extLst>
              <a:ext uri="{FF2B5EF4-FFF2-40B4-BE49-F238E27FC236}">
                <a16:creationId xmlns:a16="http://schemas.microsoft.com/office/drawing/2014/main" id="{E3962D83-7EC5-484A-B3EB-27DA4E6D2837}"/>
              </a:ext>
            </a:extLst>
          </p:cNvPr>
          <p:cNvSpPr/>
          <p:nvPr/>
        </p:nvSpPr>
        <p:spPr>
          <a:xfrm>
            <a:off x="2115879" y="5007935"/>
            <a:ext cx="1180214" cy="361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062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3D numbers in white and orange">
            <a:extLst>
              <a:ext uri="{FF2B5EF4-FFF2-40B4-BE49-F238E27FC236}">
                <a16:creationId xmlns:a16="http://schemas.microsoft.com/office/drawing/2014/main" id="{60777835-45EF-C3E8-B9F6-2F576BFEB41A}"/>
              </a:ext>
            </a:extLst>
          </p:cNvPr>
          <p:cNvPicPr>
            <a:picLocks noChangeAspect="1"/>
          </p:cNvPicPr>
          <p:nvPr/>
        </p:nvPicPr>
        <p:blipFill rotWithShape="1">
          <a:blip r:embed="rId2"/>
          <a:srcRect r="9091" b="9091"/>
          <a:stretch/>
        </p:blipFill>
        <p:spPr>
          <a:xfrm>
            <a:off x="20" y="10"/>
            <a:ext cx="12191980" cy="6857989"/>
          </a:xfrm>
          <a:prstGeom prst="rect">
            <a:avLst/>
          </a:prstGeom>
        </p:spPr>
      </p:pic>
      <p:sp>
        <p:nvSpPr>
          <p:cNvPr id="26" name="Rectangle 25">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1024128" y="585216"/>
            <a:ext cx="6066816" cy="1499616"/>
          </a:xfrm>
        </p:spPr>
        <p:txBody>
          <a:bodyPr>
            <a:normAutofit/>
          </a:bodyPr>
          <a:lstStyle/>
          <a:p>
            <a:r>
              <a:rPr lang="en-US">
                <a:solidFill>
                  <a:srgbClr val="000000"/>
                </a:solidFill>
              </a:rPr>
              <a:t>Public Assistance Collection Unit (PACS)</a:t>
            </a:r>
          </a:p>
        </p:txBody>
      </p:sp>
      <p:cxnSp>
        <p:nvCxnSpPr>
          <p:cNvPr id="28" name="Straight Connector 27">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78225" y="2084832"/>
            <a:ext cx="6750415" cy="4023360"/>
          </a:xfrm>
        </p:spPr>
        <p:txBody>
          <a:bodyPr>
            <a:noAutofit/>
          </a:bodyPr>
          <a:lstStyle/>
          <a:p>
            <a:r>
              <a:rPr lang="en-US" sz="2800" dirty="0">
                <a:solidFill>
                  <a:srgbClr val="000000"/>
                </a:solidFill>
              </a:rPr>
              <a:t>Refer the client to the Public Assistance Collection Section (PACS) for ALL payment related issues such as payment arrangements, repayment agreement questions, late or missed payments.</a:t>
            </a:r>
          </a:p>
          <a:p>
            <a:endParaRPr lang="en-US" sz="2800" dirty="0">
              <a:solidFill>
                <a:srgbClr val="000000"/>
              </a:solidFill>
            </a:endParaRPr>
          </a:p>
          <a:p>
            <a:pPr marL="0" indent="0">
              <a:lnSpc>
                <a:spcPct val="50000"/>
              </a:lnSpc>
              <a:spcBef>
                <a:spcPts val="600"/>
              </a:spcBef>
              <a:spcAft>
                <a:spcPts val="0"/>
              </a:spcAft>
              <a:buNone/>
            </a:pPr>
            <a:r>
              <a:rPr lang="en-US" sz="4000" b="1" dirty="0">
                <a:solidFill>
                  <a:srgbClr val="000000"/>
                </a:solidFill>
              </a:rPr>
              <a:t>The PACS phone number is </a:t>
            </a:r>
          </a:p>
          <a:p>
            <a:pPr marL="0" indent="0">
              <a:lnSpc>
                <a:spcPct val="50000"/>
              </a:lnSpc>
              <a:spcBef>
                <a:spcPts val="600"/>
              </a:spcBef>
              <a:spcAft>
                <a:spcPts val="0"/>
              </a:spcAft>
              <a:buNone/>
            </a:pPr>
            <a:r>
              <a:rPr lang="en-US" sz="4000" b="1" dirty="0">
                <a:solidFill>
                  <a:srgbClr val="000000"/>
                </a:solidFill>
              </a:rPr>
              <a:t>1-800-943-9499.</a:t>
            </a:r>
          </a:p>
        </p:txBody>
      </p:sp>
      <p:sp>
        <p:nvSpPr>
          <p:cNvPr id="4" name="Slide Number Placeholder 3"/>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57F1E4F-1CFF-5643-939E-217C01CDF565}"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352723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08749FB-5801-45C8-BF7B-840E23F8A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AA7C513-277B-4325-9779-116946C0D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11207835"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20F6923-DC2F-4143-ACA0-519D0FE6C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150596"/>
            <a:ext cx="3248522" cy="22196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319B32C-704E-4A0B-BD7B-186B7051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150596"/>
            <a:ext cx="779472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8301" y="4391025"/>
            <a:ext cx="7192110" cy="1738808"/>
          </a:xfrm>
        </p:spPr>
        <p:txBody>
          <a:bodyPr>
            <a:normAutofit/>
          </a:bodyPr>
          <a:lstStyle/>
          <a:p>
            <a:r>
              <a:rPr lang="en-US" dirty="0">
                <a:solidFill>
                  <a:srgbClr val="FFFFFF"/>
                </a:solidFill>
              </a:rPr>
              <a:t>Returned Overpayment Documents</a:t>
            </a:r>
          </a:p>
        </p:txBody>
      </p:sp>
      <p:sp>
        <p:nvSpPr>
          <p:cNvPr id="28" name="Content Placeholder 2"/>
          <p:cNvSpPr>
            <a:spLocks noGrp="1"/>
          </p:cNvSpPr>
          <p:nvPr>
            <p:ph idx="1"/>
          </p:nvPr>
        </p:nvSpPr>
        <p:spPr>
          <a:xfrm>
            <a:off x="484632" y="484632"/>
            <a:ext cx="11106733" cy="3993533"/>
          </a:xfrm>
        </p:spPr>
        <p:txBody>
          <a:bodyPr anchor="ctr">
            <a:normAutofit/>
          </a:bodyPr>
          <a:lstStyle/>
          <a:p>
            <a:r>
              <a:rPr lang="en-US" dirty="0"/>
              <a:t>If the overpayment documents come back as returned mail with a forwarding address, re-mail the CWW-generated notices as well as the manual forms found in ECF.  Document that you did so in case comments.</a:t>
            </a:r>
          </a:p>
          <a:p>
            <a:r>
              <a:rPr lang="en-US" dirty="0"/>
              <a:t>This information is important in the event the customer files for a Fair Hearing.  If the remailed notices are not also returned, the customer will be assumed to have received them.</a:t>
            </a:r>
          </a:p>
        </p:txBody>
      </p:sp>
      <p:sp>
        <p:nvSpPr>
          <p:cNvPr id="4" name="Slide Number Placeholder 3"/>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57F1E4F-1CFF-5643-939E-217C01CDF565}" type="slidenum">
              <a:rPr lang="en-US"/>
              <a:pPr>
                <a:spcAft>
                  <a:spcPts val="600"/>
                </a:spcAft>
              </a:pPr>
              <a:t>18</a:t>
            </a:fld>
            <a:endParaRPr lang="en-US"/>
          </a:p>
        </p:txBody>
      </p:sp>
    </p:spTree>
    <p:extLst>
      <p:ext uri="{BB962C8B-B14F-4D97-AF65-F5344CB8AC3E}">
        <p14:creationId xmlns:p14="http://schemas.microsoft.com/office/powerpoint/2010/main" val="312429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29872" y="643467"/>
            <a:ext cx="3473009" cy="5571066"/>
          </a:xfrm>
        </p:spPr>
        <p:txBody>
          <a:bodyPr>
            <a:normAutofit/>
          </a:bodyPr>
          <a:lstStyle/>
          <a:p>
            <a:r>
              <a:rPr lang="en-US"/>
              <a:t>General Overpayment Reminders</a:t>
            </a:r>
          </a:p>
        </p:txBody>
      </p:sp>
      <p:cxnSp>
        <p:nvCxnSpPr>
          <p:cNvPr id="20" name="Straight Connector 19">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smtClean="0"/>
              <a:pPr>
                <a:spcAft>
                  <a:spcPts val="600"/>
                </a:spcAft>
              </a:pPr>
              <a:t>19</a:t>
            </a:fld>
            <a:endParaRPr lang="en-US"/>
          </a:p>
        </p:txBody>
      </p:sp>
      <p:graphicFrame>
        <p:nvGraphicFramePr>
          <p:cNvPr id="14" name="Content Placeholder 2">
            <a:extLst>
              <a:ext uri="{FF2B5EF4-FFF2-40B4-BE49-F238E27FC236}">
                <a16:creationId xmlns:a16="http://schemas.microsoft.com/office/drawing/2014/main" id="{3C833987-B9F9-3F77-8DDC-62AFE224FC85}"/>
              </a:ext>
            </a:extLst>
          </p:cNvPr>
          <p:cNvGraphicFramePr>
            <a:graphicFrameLocks noGrp="1"/>
          </p:cNvGraphicFramePr>
          <p:nvPr>
            <p:ph idx="1"/>
            <p:extLst>
              <p:ext uri="{D42A27DB-BD31-4B8C-83A1-F6EECF244321}">
                <p14:modId xmlns:p14="http://schemas.microsoft.com/office/powerpoint/2010/main" val="1669215716"/>
              </p:ext>
            </p:extLst>
          </p:nvPr>
        </p:nvGraphicFramePr>
        <p:xfrm>
          <a:off x="248870" y="351555"/>
          <a:ext cx="7500000" cy="6154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72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BDEE-7C43-4790-B571-DB159522837D}"/>
              </a:ext>
            </a:extLst>
          </p:cNvPr>
          <p:cNvSpPr>
            <a:spLocks noGrp="1"/>
          </p:cNvSpPr>
          <p:nvPr>
            <p:ph type="title"/>
          </p:nvPr>
        </p:nvSpPr>
        <p:spPr>
          <a:xfrm>
            <a:off x="1024128" y="230820"/>
            <a:ext cx="5418236" cy="834500"/>
          </a:xfrm>
        </p:spPr>
        <p:txBody>
          <a:bodyPr>
            <a:noAutofit/>
          </a:bodyPr>
          <a:lstStyle/>
          <a:p>
            <a:r>
              <a:rPr lang="en-US" sz="6600" dirty="0"/>
              <a:t>Table of Contents</a:t>
            </a:r>
          </a:p>
        </p:txBody>
      </p:sp>
      <p:sp>
        <p:nvSpPr>
          <p:cNvPr id="5" name="Slide Number Placeholder 4">
            <a:extLst>
              <a:ext uri="{FF2B5EF4-FFF2-40B4-BE49-F238E27FC236}">
                <a16:creationId xmlns:a16="http://schemas.microsoft.com/office/drawing/2014/main" id="{09CCFEA1-290D-45D9-8DF9-EB1A4FF615AD}"/>
              </a:ext>
            </a:extLst>
          </p:cNvPr>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a:pPr>
                <a:spcAft>
                  <a:spcPts val="600"/>
                </a:spcAft>
              </a:pPr>
              <a:t>2</a:t>
            </a:fld>
            <a:endParaRPr lang="en-US"/>
          </a:p>
        </p:txBody>
      </p:sp>
      <p:graphicFrame>
        <p:nvGraphicFramePr>
          <p:cNvPr id="76" name="Content Placeholder 2">
            <a:extLst>
              <a:ext uri="{FF2B5EF4-FFF2-40B4-BE49-F238E27FC236}">
                <a16:creationId xmlns:a16="http://schemas.microsoft.com/office/drawing/2014/main" id="{6A541CAC-C793-4149-9F78-C0DFB1D5A30D}"/>
              </a:ext>
            </a:extLst>
          </p:cNvPr>
          <p:cNvGraphicFramePr>
            <a:graphicFrameLocks noGrp="1"/>
          </p:cNvGraphicFramePr>
          <p:nvPr>
            <p:ph idx="1"/>
            <p:extLst>
              <p:ext uri="{D42A27DB-BD31-4B8C-83A1-F6EECF244321}">
                <p14:modId xmlns:p14="http://schemas.microsoft.com/office/powerpoint/2010/main" val="1322512983"/>
              </p:ext>
            </p:extLst>
          </p:nvPr>
        </p:nvGraphicFramePr>
        <p:xfrm>
          <a:off x="1023938" y="1065320"/>
          <a:ext cx="10364498" cy="5243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759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8018272" cy="1499616"/>
          </a:xfrm>
        </p:spPr>
        <p:txBody>
          <a:bodyPr>
            <a:normAutofit/>
          </a:bodyPr>
          <a:lstStyle/>
          <a:p>
            <a:r>
              <a:rPr lang="en-US" sz="4800" dirty="0"/>
              <a:t>Date of Discovery</a:t>
            </a:r>
            <a:br>
              <a:rPr lang="en-US" sz="2800" dirty="0"/>
            </a:br>
            <a:r>
              <a:rPr lang="en-US" sz="2800" dirty="0"/>
              <a:t>Effective 12/01/21        OPS Memo 21-25</a:t>
            </a:r>
            <a:br>
              <a:rPr lang="en-US" sz="2800" dirty="0"/>
            </a:br>
            <a:r>
              <a:rPr lang="en-US" sz="2000" dirty="0"/>
              <a:t>*This information does not apply to </a:t>
            </a:r>
            <a:r>
              <a:rPr lang="en-US" sz="2000" dirty="0" err="1"/>
              <a:t>ChildCare</a:t>
            </a:r>
            <a:r>
              <a:rPr lang="en-US" sz="2000" dirty="0"/>
              <a:t> overpayments.</a:t>
            </a:r>
          </a:p>
        </p:txBody>
      </p:sp>
      <p:sp>
        <p:nvSpPr>
          <p:cNvPr id="3" name="Content Placeholder 2"/>
          <p:cNvSpPr>
            <a:spLocks noGrp="1"/>
          </p:cNvSpPr>
          <p:nvPr>
            <p:ph idx="1"/>
          </p:nvPr>
        </p:nvSpPr>
        <p:spPr>
          <a:xfrm>
            <a:off x="1024128" y="2286000"/>
            <a:ext cx="8018271" cy="4572000"/>
          </a:xfrm>
        </p:spPr>
        <p:txBody>
          <a:bodyPr vert="horz" lIns="91440" tIns="45720" rIns="91440" bIns="45720" rtlCol="0">
            <a:normAutofit/>
          </a:bodyPr>
          <a:lstStyle/>
          <a:p>
            <a:pPr>
              <a:buFont typeface="Wingdings" panose="05000000000000000000" pitchFamily="2" charset="2"/>
              <a:buChar char="v"/>
            </a:pPr>
            <a:r>
              <a:rPr lang="en-US" sz="2400" dirty="0">
                <a:ea typeface="+mn-lt"/>
                <a:cs typeface="+mn-lt"/>
              </a:rPr>
              <a:t>The FoodShare program will define the date of discovery as </a:t>
            </a:r>
            <a:r>
              <a:rPr lang="en-US" sz="2400" b="1" u="sng" dirty="0">
                <a:ea typeface="+mn-lt"/>
                <a:cs typeface="+mn-lt"/>
              </a:rPr>
              <a:t>“the date the worker creates the overpayment claim in the system and triggers notice to the member.”</a:t>
            </a:r>
            <a:r>
              <a:rPr lang="en-US" sz="2400" b="1" u="sng" dirty="0"/>
              <a:t> </a:t>
            </a:r>
            <a:r>
              <a:rPr lang="en-US" sz="2400" dirty="0"/>
              <a:t> </a:t>
            </a:r>
          </a:p>
          <a:p>
            <a:pPr marL="128016" lvl="1" indent="0">
              <a:buNone/>
            </a:pPr>
            <a:endParaRPr lang="en-US" sz="2400" dirty="0">
              <a:ea typeface="+mn-lt"/>
              <a:cs typeface="+mn-lt"/>
            </a:endParaRPr>
          </a:p>
          <a:p>
            <a:pPr marL="182880" lvl="1">
              <a:buFont typeface="Wingdings" panose="05000000000000000000" pitchFamily="2" charset="2"/>
              <a:buChar char="v"/>
            </a:pPr>
            <a:r>
              <a:rPr lang="en-US" sz="2400" dirty="0">
                <a:ea typeface="+mn-lt"/>
                <a:cs typeface="+mn-lt"/>
              </a:rPr>
              <a:t>If the requested information needed to confirm the amount of an overpayment is not returned or is incomplete, the best available information may be used.</a:t>
            </a:r>
          </a:p>
          <a:p>
            <a:pPr lvl="2">
              <a:buFont typeface="Wingdings" panose="05000000000000000000" pitchFamily="2" charset="2"/>
              <a:buChar char="v"/>
            </a:pPr>
            <a:r>
              <a:rPr lang="en-US" sz="2400" dirty="0">
                <a:ea typeface="+mn-lt"/>
                <a:cs typeface="+mn-lt"/>
              </a:rPr>
              <a:t>This includes SWICA wage queries or other data exchanges.</a:t>
            </a:r>
          </a:p>
          <a:p>
            <a:pPr marL="310896" lvl="2" indent="0">
              <a:buNone/>
            </a:pPr>
            <a:endParaRPr lang="en-US" sz="2400" dirty="0">
              <a:ea typeface="+mn-lt"/>
              <a:cs typeface="+mn-lt"/>
            </a:endParaRPr>
          </a:p>
        </p:txBody>
      </p:sp>
      <p:sp>
        <p:nvSpPr>
          <p:cNvPr id="14" name="Rectangle 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smtClean="0"/>
              <a:pPr>
                <a:spcAft>
                  <a:spcPts val="600"/>
                </a:spcAft>
              </a:pPr>
              <a:t>20</a:t>
            </a:fld>
            <a:endParaRPr lang="en-US"/>
          </a:p>
        </p:txBody>
      </p:sp>
    </p:spTree>
    <p:extLst>
      <p:ext uri="{BB962C8B-B14F-4D97-AF65-F5344CB8AC3E}">
        <p14:creationId xmlns:p14="http://schemas.microsoft.com/office/powerpoint/2010/main" val="2195910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C0A33F-327D-4894-A740-61480B5F70CE}"/>
              </a:ext>
            </a:extLst>
          </p:cNvPr>
          <p:cNvSpPr>
            <a:spLocks noGrp="1"/>
          </p:cNvSpPr>
          <p:nvPr>
            <p:ph type="title"/>
          </p:nvPr>
        </p:nvSpPr>
        <p:spPr>
          <a:xfrm>
            <a:off x="8129872" y="643467"/>
            <a:ext cx="3473009" cy="5571066"/>
          </a:xfrm>
        </p:spPr>
        <p:txBody>
          <a:bodyPr>
            <a:normAutofit/>
          </a:bodyPr>
          <a:lstStyle/>
          <a:p>
            <a:pPr marL="0" marR="0" lvl="0" indent="0" defTabSz="457200" rtl="0" eaLnBrk="1" fontAlgn="auto" latinLnBrk="0" hangingPunct="1">
              <a:spcBef>
                <a:spcPct val="0"/>
              </a:spcBef>
              <a:spcAft>
                <a:spcPts val="0"/>
              </a:spcAft>
              <a:tabLst/>
              <a:defRPr/>
            </a:pPr>
            <a:r>
              <a:rPr kumimoji="0" lang="en-US" sz="4000" b="1" i="0" u="none" strike="noStrike" kern="1200" cap="none" spc="0" normalizeH="0" baseline="0" noProof="0" dirty="0">
                <a:ln>
                  <a:noFill/>
                </a:ln>
                <a:effectLst/>
                <a:uLnTx/>
                <a:uFillTx/>
                <a:ea typeface="+mj-ea"/>
                <a:cs typeface="+mj-cs"/>
              </a:rPr>
              <a:t>Lookback Period</a:t>
            </a:r>
            <a:br>
              <a:rPr kumimoji="0" lang="en-US" sz="3100" b="0" i="0" u="none" strike="noStrike" kern="1200" cap="none" spc="0" normalizeH="0" baseline="0" noProof="0" dirty="0">
                <a:ln>
                  <a:noFill/>
                </a:ln>
                <a:effectLst/>
                <a:uLnTx/>
                <a:uFillTx/>
                <a:latin typeface="Century Gothic" panose="020B0502020202020204"/>
                <a:ea typeface="+mj-ea"/>
                <a:cs typeface="+mj-cs"/>
              </a:rPr>
            </a:br>
            <a:br>
              <a:rPr kumimoji="0" lang="en-US" sz="3100" b="0" i="0" u="none" strike="noStrike" kern="1200" cap="none" spc="0" normalizeH="0" baseline="0" noProof="0" dirty="0">
                <a:ln>
                  <a:noFill/>
                </a:ln>
                <a:effectLst/>
                <a:uLnTx/>
                <a:uFillTx/>
                <a:latin typeface="Century Gothic" panose="020B0502020202020204"/>
                <a:ea typeface="+mj-ea"/>
                <a:cs typeface="+mj-cs"/>
              </a:rPr>
            </a:br>
            <a:r>
              <a:rPr kumimoji="0" lang="en-US" sz="3100" b="0" i="0" u="none" strike="noStrike" kern="1200" cap="none" spc="0" normalizeH="0" baseline="0" noProof="0" dirty="0">
                <a:ln>
                  <a:noFill/>
                </a:ln>
                <a:effectLst/>
                <a:uLnTx/>
                <a:uFillTx/>
                <a:latin typeface="+mn-lt"/>
                <a:ea typeface="+mj-lt"/>
                <a:cs typeface="+mj-lt"/>
              </a:rPr>
              <a:t>Effective 12/01/21</a:t>
            </a:r>
            <a:br>
              <a:rPr kumimoji="0" lang="en-US" sz="3100" b="0" i="0" u="none" strike="noStrike" kern="1200" cap="none" spc="0" normalizeH="0" baseline="0" noProof="0" dirty="0">
                <a:ln>
                  <a:noFill/>
                </a:ln>
                <a:effectLst/>
                <a:uLnTx/>
                <a:uFillTx/>
                <a:latin typeface="+mn-lt"/>
                <a:ea typeface="+mj-lt"/>
                <a:cs typeface="+mj-lt"/>
              </a:rPr>
            </a:br>
            <a:r>
              <a:rPr kumimoji="0" lang="en-US" sz="3100" b="0" i="0" u="none" strike="noStrike" kern="1200" cap="none" spc="0" normalizeH="0" baseline="0" noProof="0" dirty="0">
                <a:ln>
                  <a:noFill/>
                </a:ln>
                <a:effectLst/>
                <a:uLnTx/>
                <a:uFillTx/>
                <a:latin typeface="+mn-lt"/>
                <a:ea typeface="+mj-lt"/>
                <a:cs typeface="+mj-lt"/>
              </a:rPr>
              <a:t>OPS Memo 21-25</a:t>
            </a:r>
            <a:br>
              <a:rPr kumimoji="0" lang="en-US" sz="3100" b="0" i="0" u="none" strike="noStrike" kern="1200" cap="none" spc="0" normalizeH="0" baseline="0" noProof="0" dirty="0">
                <a:ln>
                  <a:noFill/>
                </a:ln>
                <a:effectLst/>
                <a:uLnTx/>
                <a:uFillTx/>
                <a:latin typeface="Century Gothic" panose="020B0502020202020204"/>
                <a:ea typeface="+mj-lt"/>
                <a:cs typeface="+mj-lt"/>
              </a:rPr>
            </a:br>
            <a:br>
              <a:rPr kumimoji="0" lang="en-US" sz="3100" b="0" i="0" u="none" strike="noStrike" kern="1200" cap="none" spc="0" normalizeH="0" baseline="0" noProof="0" dirty="0">
                <a:ln>
                  <a:noFill/>
                </a:ln>
                <a:effectLst/>
                <a:uLnTx/>
                <a:uFillTx/>
                <a:latin typeface="Century Gothic" panose="020B0502020202020204"/>
                <a:ea typeface="+mj-lt"/>
                <a:cs typeface="+mj-lt"/>
              </a:rPr>
            </a:br>
            <a:r>
              <a:rPr kumimoji="0" lang="en-US" sz="3100" b="0" i="0" u="none" strike="noStrike" kern="1200" cap="none" spc="0" normalizeH="0" baseline="0" noProof="0" dirty="0">
                <a:ln>
                  <a:noFill/>
                </a:ln>
                <a:effectLst/>
                <a:uLnTx/>
                <a:uFillTx/>
                <a:latin typeface="+mn-lt"/>
                <a:ea typeface="+mj-ea"/>
                <a:cs typeface="+mj-cs"/>
              </a:rPr>
              <a:t>*This information does not apply to </a:t>
            </a:r>
            <a:r>
              <a:rPr kumimoji="0" lang="en-US" sz="3100" b="0" i="0" u="none" strike="noStrike" kern="1200" cap="none" spc="0" normalizeH="0" baseline="0" noProof="0" dirty="0" err="1">
                <a:ln>
                  <a:noFill/>
                </a:ln>
                <a:effectLst/>
                <a:uLnTx/>
                <a:uFillTx/>
                <a:latin typeface="+mn-lt"/>
                <a:ea typeface="+mj-ea"/>
                <a:cs typeface="+mj-cs"/>
              </a:rPr>
              <a:t>ChildCare</a:t>
            </a:r>
            <a:r>
              <a:rPr kumimoji="0" lang="en-US" sz="3100" b="0" i="0" u="none" strike="noStrike" kern="1200" cap="none" spc="0" normalizeH="0" baseline="0" noProof="0" dirty="0">
                <a:ln>
                  <a:noFill/>
                </a:ln>
                <a:effectLst/>
                <a:uLnTx/>
                <a:uFillTx/>
                <a:latin typeface="+mn-lt"/>
                <a:ea typeface="+mj-ea"/>
                <a:cs typeface="+mj-cs"/>
              </a:rPr>
              <a:t> overpayments.</a:t>
            </a:r>
            <a:endParaRPr lang="en-US" sz="3100" dirty="0">
              <a:latin typeface="+mn-lt"/>
            </a:endParaRPr>
          </a:p>
        </p:txBody>
      </p:sp>
      <p:cxnSp>
        <p:nvCxnSpPr>
          <p:cNvPr id="20" name="Straight Connector 19">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8D9DDE5-470A-4473-A725-3B4A22F13A6F}"/>
              </a:ext>
            </a:extLst>
          </p:cNvPr>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smtClean="0"/>
              <a:pPr>
                <a:spcAft>
                  <a:spcPts val="600"/>
                </a:spcAft>
              </a:pPr>
              <a:t>21</a:t>
            </a:fld>
            <a:endParaRPr lang="en-US"/>
          </a:p>
        </p:txBody>
      </p:sp>
      <p:graphicFrame>
        <p:nvGraphicFramePr>
          <p:cNvPr id="14" name="Content Placeholder 2">
            <a:extLst>
              <a:ext uri="{FF2B5EF4-FFF2-40B4-BE49-F238E27FC236}">
                <a16:creationId xmlns:a16="http://schemas.microsoft.com/office/drawing/2014/main" id="{5303F94B-3C1E-8DDC-F7A5-371C56890F8F}"/>
              </a:ext>
            </a:extLst>
          </p:cNvPr>
          <p:cNvGraphicFramePr>
            <a:graphicFrameLocks noGrp="1"/>
          </p:cNvGraphicFramePr>
          <p:nvPr>
            <p:ph idx="1"/>
            <p:extLst>
              <p:ext uri="{D42A27DB-BD31-4B8C-83A1-F6EECF244321}">
                <p14:modId xmlns:p14="http://schemas.microsoft.com/office/powerpoint/2010/main" val="2898752687"/>
              </p:ext>
            </p:extLst>
          </p:nvPr>
        </p:nvGraphicFramePr>
        <p:xfrm>
          <a:off x="942975" y="933450"/>
          <a:ext cx="7006926" cy="5537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848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1">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744" y="484632"/>
            <a:ext cx="8948150"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77F2E-DF2F-428C-A140-F6C001B16194}"/>
              </a:ext>
            </a:extLst>
          </p:cNvPr>
          <p:cNvSpPr>
            <a:spLocks noGrp="1"/>
          </p:cNvSpPr>
          <p:nvPr>
            <p:ph type="title"/>
          </p:nvPr>
        </p:nvSpPr>
        <p:spPr>
          <a:xfrm>
            <a:off x="3469327" y="788416"/>
            <a:ext cx="7923264" cy="1499616"/>
          </a:xfrm>
        </p:spPr>
        <p:txBody>
          <a:bodyPr>
            <a:normAutofit/>
          </a:bodyPr>
          <a:lstStyle/>
          <a:p>
            <a:r>
              <a:rPr lang="en-US" dirty="0">
                <a:solidFill>
                  <a:schemeClr val="tx1">
                    <a:lumMod val="85000"/>
                  </a:schemeClr>
                </a:solidFill>
              </a:rPr>
              <a:t>Lookback Period Examples</a:t>
            </a:r>
          </a:p>
        </p:txBody>
      </p:sp>
      <p:sp>
        <p:nvSpPr>
          <p:cNvPr id="14" name="Rectangle 13">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152" y="484632"/>
            <a:ext cx="2128933"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071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7" name="Content Placeholder 2">
            <a:extLst>
              <a:ext uri="{FF2B5EF4-FFF2-40B4-BE49-F238E27FC236}">
                <a16:creationId xmlns:a16="http://schemas.microsoft.com/office/drawing/2014/main" id="{A2CDBE97-4E2E-2865-7F82-BFAF0EB1D9AF}"/>
              </a:ext>
            </a:extLst>
          </p:cNvPr>
          <p:cNvGraphicFramePr>
            <a:graphicFrameLocks noGrp="1"/>
          </p:cNvGraphicFramePr>
          <p:nvPr>
            <p:ph idx="1"/>
            <p:extLst>
              <p:ext uri="{D42A27DB-BD31-4B8C-83A1-F6EECF244321}">
                <p14:modId xmlns:p14="http://schemas.microsoft.com/office/powerpoint/2010/main" val="3804035629"/>
              </p:ext>
            </p:extLst>
          </p:nvPr>
        </p:nvGraphicFramePr>
        <p:xfrm>
          <a:off x="3469327" y="2115403"/>
          <a:ext cx="7923264" cy="410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01124F7F-00C0-410A-A090-49B629A5E1D5}"/>
              </a:ext>
            </a:extLst>
          </p:cNvPr>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a:solidFill>
                  <a:schemeClr val="bg1">
                    <a:lumMod val="95000"/>
                    <a:lumOff val="5000"/>
                  </a:schemeClr>
                </a:solidFill>
              </a:rPr>
              <a:pPr>
                <a:spcAft>
                  <a:spcPts val="600"/>
                </a:spcAft>
              </a:pPr>
              <a:t>22</a:t>
            </a:fld>
            <a:endParaRPr lang="en-US">
              <a:solidFill>
                <a:schemeClr val="bg1">
                  <a:lumMod val="95000"/>
                  <a:lumOff val="5000"/>
                </a:schemeClr>
              </a:solidFill>
            </a:endParaRPr>
          </a:p>
        </p:txBody>
      </p:sp>
    </p:spTree>
    <p:extLst>
      <p:ext uri="{BB962C8B-B14F-4D97-AF65-F5344CB8AC3E}">
        <p14:creationId xmlns:p14="http://schemas.microsoft.com/office/powerpoint/2010/main" val="170959775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811C-E236-419B-8125-3DF5630C71EA}"/>
              </a:ext>
            </a:extLst>
          </p:cNvPr>
          <p:cNvSpPr>
            <a:spLocks noGrp="1"/>
          </p:cNvSpPr>
          <p:nvPr>
            <p:ph type="title"/>
          </p:nvPr>
        </p:nvSpPr>
        <p:spPr>
          <a:xfrm>
            <a:off x="1024128" y="585216"/>
            <a:ext cx="9720072" cy="1499616"/>
          </a:xfrm>
        </p:spPr>
        <p:txBody>
          <a:bodyPr>
            <a:normAutofit/>
          </a:bodyPr>
          <a:lstStyle/>
          <a:p>
            <a:r>
              <a:rPr lang="en-US" sz="4000" dirty="0"/>
              <a:t>Minimum Threshold</a:t>
            </a:r>
            <a:br>
              <a:rPr lang="en-US" sz="2800" dirty="0"/>
            </a:br>
            <a:r>
              <a:rPr kumimoji="0" lang="en-US" sz="2800" b="0" i="0" u="none" strike="noStrike" kern="1200" cap="none" spc="0" normalizeH="0" baseline="0" noProof="0" dirty="0">
                <a:ln>
                  <a:noFill/>
                </a:ln>
                <a:effectLst/>
                <a:uLnTx/>
                <a:uFillTx/>
                <a:latin typeface="+mn-lt"/>
                <a:ea typeface="+mj-lt"/>
                <a:cs typeface="+mj-lt"/>
              </a:rPr>
              <a:t>Effective 12/01/21        OPS Memo 21-25</a:t>
            </a:r>
            <a:br>
              <a:rPr kumimoji="0" lang="en-US" sz="2800" b="0" i="0" u="none" strike="noStrike" kern="1200" cap="none" spc="0" normalizeH="0" baseline="0" noProof="0" dirty="0">
                <a:ln>
                  <a:noFill/>
                </a:ln>
                <a:effectLst/>
                <a:uLnTx/>
                <a:uFillTx/>
                <a:latin typeface="+mn-lt"/>
                <a:ea typeface="+mj-lt"/>
                <a:cs typeface="+mj-lt"/>
              </a:rPr>
            </a:br>
            <a:r>
              <a:rPr kumimoji="0" lang="en-US" sz="2800" b="0" i="0" u="none" strike="noStrike" kern="1200" cap="none" spc="0" normalizeH="0" baseline="0" noProof="0" dirty="0">
                <a:ln>
                  <a:noFill/>
                </a:ln>
                <a:effectLst/>
                <a:uLnTx/>
                <a:uFillTx/>
                <a:latin typeface="+mn-lt"/>
                <a:ea typeface="+mj-ea"/>
                <a:cs typeface="+mj-cs"/>
              </a:rPr>
              <a:t>*This information does not apply to </a:t>
            </a:r>
            <a:r>
              <a:rPr kumimoji="0" lang="en-US" sz="2800" b="0" i="0" u="none" strike="noStrike" kern="1200" cap="none" spc="0" normalizeH="0" baseline="0" noProof="0" dirty="0" err="1">
                <a:ln>
                  <a:noFill/>
                </a:ln>
                <a:effectLst/>
                <a:uLnTx/>
                <a:uFillTx/>
                <a:latin typeface="+mn-lt"/>
                <a:ea typeface="+mj-ea"/>
                <a:cs typeface="+mj-cs"/>
              </a:rPr>
              <a:t>ChildCare</a:t>
            </a:r>
            <a:r>
              <a:rPr kumimoji="0" lang="en-US" sz="2800" b="0" i="0" u="none" strike="noStrike" kern="1200" cap="none" spc="0" normalizeH="0" baseline="0" noProof="0" dirty="0">
                <a:ln>
                  <a:noFill/>
                </a:ln>
                <a:effectLst/>
                <a:uLnTx/>
                <a:uFillTx/>
                <a:latin typeface="+mn-lt"/>
                <a:ea typeface="+mj-ea"/>
                <a:cs typeface="+mj-cs"/>
              </a:rPr>
              <a:t> overpayments.</a:t>
            </a:r>
            <a:endParaRPr lang="en-US" sz="2800" dirty="0">
              <a:latin typeface="+mn-lt"/>
            </a:endParaRPr>
          </a:p>
        </p:txBody>
      </p:sp>
      <p:sp>
        <p:nvSpPr>
          <p:cNvPr id="5" name="Slide Number Placeholder 4">
            <a:extLst>
              <a:ext uri="{FF2B5EF4-FFF2-40B4-BE49-F238E27FC236}">
                <a16:creationId xmlns:a16="http://schemas.microsoft.com/office/drawing/2014/main" id="{6EA9308A-7EC2-4872-B76D-6C742D05C63A}"/>
              </a:ext>
            </a:extLst>
          </p:cNvPr>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smtClean="0"/>
              <a:pPr>
                <a:spcAft>
                  <a:spcPts val="600"/>
                </a:spcAft>
              </a:pPr>
              <a:t>23</a:t>
            </a:fld>
            <a:endParaRPr lang="en-US"/>
          </a:p>
        </p:txBody>
      </p:sp>
      <p:graphicFrame>
        <p:nvGraphicFramePr>
          <p:cNvPr id="19" name="Content Placeholder 2">
            <a:extLst>
              <a:ext uri="{FF2B5EF4-FFF2-40B4-BE49-F238E27FC236}">
                <a16:creationId xmlns:a16="http://schemas.microsoft.com/office/drawing/2014/main" id="{8640C7EF-37BC-E478-5007-AACD018B6B41}"/>
              </a:ext>
            </a:extLst>
          </p:cNvPr>
          <p:cNvGraphicFramePr>
            <a:graphicFrameLocks noGrp="1"/>
          </p:cNvGraphicFramePr>
          <p:nvPr>
            <p:ph idx="1"/>
            <p:extLst>
              <p:ext uri="{D42A27DB-BD31-4B8C-83A1-F6EECF244321}">
                <p14:modId xmlns:p14="http://schemas.microsoft.com/office/powerpoint/2010/main" val="1283949879"/>
              </p:ext>
            </p:extLst>
          </p:nvPr>
        </p:nvGraphicFramePr>
        <p:xfrm>
          <a:off x="510988" y="1990165"/>
          <a:ext cx="11456894" cy="4282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3832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66D4-F535-4A38-B12D-84FA25AEEDE2}"/>
              </a:ext>
            </a:extLst>
          </p:cNvPr>
          <p:cNvSpPr>
            <a:spLocks noGrp="1"/>
          </p:cNvSpPr>
          <p:nvPr>
            <p:ph type="title"/>
          </p:nvPr>
        </p:nvSpPr>
        <p:spPr>
          <a:xfrm>
            <a:off x="1024128" y="585216"/>
            <a:ext cx="5902061" cy="1499616"/>
          </a:xfrm>
        </p:spPr>
        <p:txBody>
          <a:bodyPr>
            <a:normAutofit/>
          </a:bodyPr>
          <a:lstStyle/>
          <a:p>
            <a:r>
              <a:rPr lang="en-US"/>
              <a:t>Duplicate Benefits</a:t>
            </a:r>
          </a:p>
        </p:txBody>
      </p:sp>
      <p:sp>
        <p:nvSpPr>
          <p:cNvPr id="5" name="Slide Number Placeholder 4">
            <a:extLst>
              <a:ext uri="{FF2B5EF4-FFF2-40B4-BE49-F238E27FC236}">
                <a16:creationId xmlns:a16="http://schemas.microsoft.com/office/drawing/2014/main" id="{364B346E-7501-4DC4-B2CC-4DE9EBF1588F}"/>
              </a:ext>
            </a:extLst>
          </p:cNvPr>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smtClean="0"/>
              <a:pPr>
                <a:spcAft>
                  <a:spcPts val="600"/>
                </a:spcAft>
              </a:pPr>
              <a:t>24</a:t>
            </a:fld>
            <a:endParaRPr lang="en-US"/>
          </a:p>
        </p:txBody>
      </p:sp>
      <p:graphicFrame>
        <p:nvGraphicFramePr>
          <p:cNvPr id="14" name="Content Placeholder 2">
            <a:extLst>
              <a:ext uri="{FF2B5EF4-FFF2-40B4-BE49-F238E27FC236}">
                <a16:creationId xmlns:a16="http://schemas.microsoft.com/office/drawing/2014/main" id="{37CEB13C-8EC4-4DF7-F4DE-C749800DE007}"/>
              </a:ext>
            </a:extLst>
          </p:cNvPr>
          <p:cNvGraphicFramePr>
            <a:graphicFrameLocks noGrp="1"/>
          </p:cNvGraphicFramePr>
          <p:nvPr>
            <p:ph idx="1"/>
            <p:extLst>
              <p:ext uri="{D42A27DB-BD31-4B8C-83A1-F6EECF244321}">
                <p14:modId xmlns:p14="http://schemas.microsoft.com/office/powerpoint/2010/main" val="1651223346"/>
              </p:ext>
            </p:extLst>
          </p:nvPr>
        </p:nvGraphicFramePr>
        <p:xfrm>
          <a:off x="134472" y="1559859"/>
          <a:ext cx="11927540" cy="5185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879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08749FB-5801-45C8-BF7B-840E23F8A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AA7C513-277B-4325-9779-116946C0D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11207835"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20F6923-DC2F-4143-ACA0-519D0FE6C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150596"/>
            <a:ext cx="3248522" cy="22196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319B32C-704E-4A0B-BD7B-186B7051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150596"/>
            <a:ext cx="779472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8301" y="4391025"/>
            <a:ext cx="7192110" cy="1738808"/>
          </a:xfrm>
        </p:spPr>
        <p:txBody>
          <a:bodyPr>
            <a:normAutofit/>
          </a:bodyPr>
          <a:lstStyle/>
          <a:p>
            <a:r>
              <a:rPr lang="en-US" dirty="0">
                <a:solidFill>
                  <a:srgbClr val="FFFFFF"/>
                </a:solidFill>
              </a:rPr>
              <a:t>BRITS comments format</a:t>
            </a:r>
          </a:p>
        </p:txBody>
      </p:sp>
      <p:sp>
        <p:nvSpPr>
          <p:cNvPr id="3" name="Content Placeholder 2"/>
          <p:cNvSpPr>
            <a:spLocks noGrp="1"/>
          </p:cNvSpPr>
          <p:nvPr>
            <p:ph idx="1"/>
          </p:nvPr>
        </p:nvSpPr>
        <p:spPr>
          <a:xfrm>
            <a:off x="603166" y="330616"/>
            <a:ext cx="11207834" cy="3565524"/>
          </a:xfrm>
        </p:spPr>
        <p:txBody>
          <a:bodyPr vert="horz" lIns="91440" tIns="45720" rIns="91440" bIns="45720" rtlCol="0" anchor="ctr">
            <a:normAutofit lnSpcReduction="10000"/>
          </a:bodyPr>
          <a:lstStyle/>
          <a:p>
            <a:pPr marL="0">
              <a:spcBef>
                <a:spcPts val="0"/>
              </a:spcBef>
            </a:pPr>
            <a:endParaRPr lang="en-US" sz="600" dirty="0">
              <a:latin typeface="Arial" panose="020B060402020202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ea typeface="Calibri" panose="020F0502020204030204" pitchFamily="34" charset="0"/>
                <a:cs typeface="Times New Roman"/>
              </a:rPr>
              <a:t>Enter all this information into the BRITS comment section when you refer a claim for overpayment. You do not need to follow this format for FEV/FRAUD referral.  On the next slide you will find three examples of information needed for an overpayment to be processed. </a:t>
            </a:r>
            <a:endParaRPr lang="en-US" sz="2400" dirty="0">
              <a:ea typeface="Calibri" panose="020F0502020204030204" pitchFamily="34" charset="0"/>
              <a:cs typeface="Times New Roman" panose="02020603050405020304" pitchFamily="18" charset="0"/>
            </a:endParaRPr>
          </a:p>
          <a:p>
            <a:pPr marL="0" indent="0">
              <a:spcBef>
                <a:spcPts val="0"/>
              </a:spcBef>
              <a:buNone/>
            </a:pP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lvl="5">
              <a:spcBef>
                <a:spcPts val="0"/>
              </a:spcBef>
              <a:buFont typeface="Wingdings" panose="05000000000000000000" pitchFamily="2" charset="2"/>
              <a:buChar char=""/>
            </a:pPr>
            <a:r>
              <a:rPr lang="en-US" sz="2000" b="1" dirty="0">
                <a:ea typeface="Calibri" panose="020F0502020204030204" pitchFamily="34" charset="0"/>
                <a:cs typeface="Times New Roman"/>
              </a:rPr>
              <a:t>FRAUD?</a:t>
            </a:r>
            <a:endParaRPr lang="en-US" sz="2000" dirty="0">
              <a:ea typeface="Calibri" panose="020F0502020204030204" pitchFamily="34" charset="0"/>
              <a:cs typeface="Times New Roman" panose="02020603050405020304" pitchFamily="18" charset="0"/>
            </a:endParaRPr>
          </a:p>
          <a:p>
            <a:pPr lvl="5">
              <a:spcBef>
                <a:spcPts val="0"/>
              </a:spcBef>
              <a:buFont typeface="Wingdings" panose="05000000000000000000" pitchFamily="2" charset="2"/>
              <a:buChar char=""/>
            </a:pPr>
            <a:r>
              <a:rPr lang="en-US" sz="2000" b="1" dirty="0">
                <a:ea typeface="Calibri" panose="020F0502020204030204" pitchFamily="34" charset="0"/>
                <a:cs typeface="Times New Roman" panose="02020603050405020304" pitchFamily="18" charset="0"/>
              </a:rPr>
              <a:t>PROGRAMS AFFECTED:</a:t>
            </a:r>
            <a:endParaRPr lang="en-US" sz="2000" dirty="0">
              <a:ea typeface="Calibri" panose="020F0502020204030204" pitchFamily="34" charset="0"/>
              <a:cs typeface="Times New Roman" panose="02020603050405020304" pitchFamily="18" charset="0"/>
            </a:endParaRPr>
          </a:p>
          <a:p>
            <a:pPr lvl="5">
              <a:spcBef>
                <a:spcPts val="0"/>
              </a:spcBef>
              <a:buFont typeface="Wingdings" panose="05000000000000000000" pitchFamily="2" charset="2"/>
              <a:buChar char=""/>
            </a:pPr>
            <a:r>
              <a:rPr lang="en-US" sz="2000" b="1" dirty="0">
                <a:ea typeface="Calibri" panose="020F0502020204030204" pitchFamily="34" charset="0"/>
                <a:cs typeface="Times New Roman" panose="02020603050405020304" pitchFamily="18" charset="0"/>
              </a:rPr>
              <a:t>OP TIME FRAME:</a:t>
            </a:r>
            <a:endParaRPr lang="en-US" sz="2000" dirty="0">
              <a:ea typeface="Calibri" panose="020F0502020204030204" pitchFamily="34" charset="0"/>
              <a:cs typeface="Times New Roman" panose="02020603050405020304" pitchFamily="18" charset="0"/>
            </a:endParaRPr>
          </a:p>
          <a:p>
            <a:pPr lvl="5">
              <a:spcBef>
                <a:spcPts val="0"/>
              </a:spcBef>
              <a:buFont typeface="Wingdings" panose="05000000000000000000" pitchFamily="2" charset="2"/>
              <a:buChar char=""/>
            </a:pPr>
            <a:r>
              <a:rPr lang="en-US" sz="2000" b="1" dirty="0">
                <a:ea typeface="Calibri" panose="020F0502020204030204" pitchFamily="34" charset="0"/>
                <a:cs typeface="Times New Roman" panose="02020603050405020304" pitchFamily="18" charset="0"/>
              </a:rPr>
              <a:t>NOD DATE AND $ LIMIT:</a:t>
            </a:r>
            <a:endParaRPr lang="en-US" sz="2000" dirty="0">
              <a:ea typeface="Calibri" panose="020F0502020204030204" pitchFamily="34" charset="0"/>
              <a:cs typeface="Times New Roman" panose="02020603050405020304" pitchFamily="18" charset="0"/>
            </a:endParaRPr>
          </a:p>
          <a:p>
            <a:pPr lvl="5">
              <a:spcBef>
                <a:spcPts val="0"/>
              </a:spcBef>
              <a:buFont typeface="Wingdings" panose="05000000000000000000" pitchFamily="2" charset="2"/>
              <a:buChar char=""/>
            </a:pPr>
            <a:r>
              <a:rPr lang="en-US" sz="2000" b="1" dirty="0">
                <a:ea typeface="Calibri" panose="020F0502020204030204" pitchFamily="34" charset="0"/>
                <a:cs typeface="Times New Roman" panose="02020603050405020304" pitchFamily="18" charset="0"/>
              </a:rPr>
              <a:t>EI REQUESTED/RECEIVED?</a:t>
            </a:r>
            <a:endParaRPr lang="en-US" sz="2000" dirty="0">
              <a:ea typeface="Calibri" panose="020F0502020204030204" pitchFamily="34" charset="0"/>
              <a:cs typeface="Times New Roman" panose="02020603050405020304" pitchFamily="18" charset="0"/>
            </a:endParaRPr>
          </a:p>
          <a:p>
            <a:pPr lvl="5">
              <a:spcBef>
                <a:spcPts val="0"/>
              </a:spcBef>
              <a:buFont typeface="Wingdings" panose="05000000000000000000" pitchFamily="2" charset="2"/>
              <a:buChar char=""/>
            </a:pPr>
            <a:r>
              <a:rPr lang="en-US" sz="2000" b="1" dirty="0">
                <a:ea typeface="Calibri" panose="020F0502020204030204" pitchFamily="34" charset="0"/>
                <a:cs typeface="Times New Roman" panose="02020603050405020304" pitchFamily="18" charset="0"/>
              </a:rPr>
              <a:t>COMMENTS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1100" b="1" u="sng" dirty="0">
              <a:latin typeface="Arial"/>
              <a:ea typeface="Calibri" panose="020F0502020204030204" pitchFamily="34" charset="0"/>
              <a:cs typeface="Times New Roman"/>
            </a:endParaRPr>
          </a:p>
        </p:txBody>
      </p:sp>
      <p:sp>
        <p:nvSpPr>
          <p:cNvPr id="5" name="Slide Number Placeholder 4"/>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smtClean="0"/>
              <a:pPr>
                <a:spcAft>
                  <a:spcPts val="600"/>
                </a:spcAft>
              </a:pPr>
              <a:t>25</a:t>
            </a:fld>
            <a:endParaRPr lang="en-US"/>
          </a:p>
        </p:txBody>
      </p:sp>
    </p:spTree>
    <p:extLst>
      <p:ext uri="{BB962C8B-B14F-4D97-AF65-F5344CB8AC3E}">
        <p14:creationId xmlns:p14="http://schemas.microsoft.com/office/powerpoint/2010/main" val="3022254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70D4A79B-06B2-4FE7-9CF6-54D940A8F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274744"/>
            <a:ext cx="10329671" cy="1499616"/>
          </a:xfrm>
        </p:spPr>
        <p:txBody>
          <a:bodyPr>
            <a:normAutofit/>
          </a:bodyPr>
          <a:lstStyle/>
          <a:p>
            <a:r>
              <a:rPr lang="en-US" dirty="0">
                <a:solidFill>
                  <a:srgbClr val="FFFFFF"/>
                </a:solidFill>
              </a:rPr>
              <a:t>BRITS Comments examples</a:t>
            </a:r>
          </a:p>
        </p:txBody>
      </p:sp>
      <p:cxnSp>
        <p:nvCxnSpPr>
          <p:cNvPr id="55" name="Straight Connector 54">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440099" y="1235153"/>
            <a:ext cx="11257093" cy="5254553"/>
          </a:xfrm>
          <a:solidFill>
            <a:schemeClr val="tx1"/>
          </a:solidFill>
        </p:spPr>
        <p:txBody>
          <a:bodyPr vert="horz" lIns="91440" tIns="45720" rIns="91440" bIns="45720" rtlCol="0">
            <a:normAutofit fontScale="92500" lnSpcReduction="20000"/>
          </a:bodyPr>
          <a:lstStyle/>
          <a:p>
            <a:pPr marL="0" indent="0">
              <a:spcBef>
                <a:spcPts val="0"/>
              </a:spcBef>
              <a:buNone/>
            </a:pPr>
            <a:r>
              <a:rPr lang="en-US" sz="1500" b="1" i="1" u="sng" dirty="0">
                <a:solidFill>
                  <a:schemeClr val="accent1">
                    <a:lumMod val="75000"/>
                  </a:schemeClr>
                </a:solidFill>
                <a:ea typeface="Calibri" panose="020F0502020204030204" pitchFamily="34" charset="0"/>
                <a:cs typeface="Times New Roman"/>
              </a:rPr>
              <a:t>Example 1</a:t>
            </a:r>
          </a:p>
          <a:p>
            <a:pPr>
              <a:spcBef>
                <a:spcPts val="0"/>
              </a:spcBef>
              <a:spcAft>
                <a:spcPts val="0"/>
              </a:spcAft>
            </a:pPr>
            <a:r>
              <a:rPr lang="en-US" sz="1500" b="1" dirty="0">
                <a:solidFill>
                  <a:schemeClr val="accent1">
                    <a:lumMod val="75000"/>
                  </a:schemeClr>
                </a:solidFill>
                <a:ea typeface="+mn-lt"/>
                <a:cs typeface="+mn-lt"/>
              </a:rPr>
              <a:t>FRAUD?  NO </a:t>
            </a:r>
            <a:endParaRPr lang="en-US" sz="1500" b="1" dirty="0">
              <a:solidFill>
                <a:schemeClr val="accent1">
                  <a:lumMod val="75000"/>
                </a:schemeClr>
              </a:solidFill>
            </a:endParaRPr>
          </a:p>
          <a:p>
            <a:pPr>
              <a:spcBef>
                <a:spcPts val="0"/>
              </a:spcBef>
              <a:spcAft>
                <a:spcPts val="0"/>
              </a:spcAft>
            </a:pPr>
            <a:r>
              <a:rPr lang="en-US" sz="1500" b="1" dirty="0">
                <a:solidFill>
                  <a:schemeClr val="accent1">
                    <a:lumMod val="75000"/>
                  </a:schemeClr>
                </a:solidFill>
                <a:ea typeface="+mn-lt"/>
                <a:cs typeface="+mn-lt"/>
              </a:rPr>
              <a:t>PROGRAMS AFFECTED:   FS </a:t>
            </a:r>
          </a:p>
          <a:p>
            <a:pPr>
              <a:spcBef>
                <a:spcPts val="0"/>
              </a:spcBef>
              <a:spcAft>
                <a:spcPts val="0"/>
              </a:spcAft>
            </a:pPr>
            <a:r>
              <a:rPr lang="en-US" sz="1500" b="1" dirty="0">
                <a:solidFill>
                  <a:schemeClr val="accent1">
                    <a:lumMod val="75000"/>
                  </a:schemeClr>
                </a:solidFill>
                <a:ea typeface="+mn-lt"/>
                <a:cs typeface="+mn-lt"/>
              </a:rPr>
              <a:t>OP TIME FRAME:    01/24—03/24 </a:t>
            </a:r>
            <a:endParaRPr lang="en-US" sz="1500" b="1" dirty="0">
              <a:solidFill>
                <a:schemeClr val="accent1">
                  <a:lumMod val="75000"/>
                </a:schemeClr>
              </a:solidFill>
            </a:endParaRPr>
          </a:p>
          <a:p>
            <a:pPr>
              <a:spcBef>
                <a:spcPts val="0"/>
              </a:spcBef>
              <a:spcAft>
                <a:spcPts val="0"/>
              </a:spcAft>
            </a:pPr>
            <a:r>
              <a:rPr lang="en-US" sz="1500" b="1" dirty="0">
                <a:solidFill>
                  <a:schemeClr val="accent1">
                    <a:lumMod val="75000"/>
                  </a:schemeClr>
                </a:solidFill>
                <a:ea typeface="+mn-lt"/>
                <a:cs typeface="+mn-lt"/>
              </a:rPr>
              <a:t>NOD DATE AND $ LIMIT:   11/27/23   $1580.00 </a:t>
            </a:r>
            <a:endParaRPr lang="en-US" sz="1500" b="1" dirty="0">
              <a:solidFill>
                <a:schemeClr val="accent1">
                  <a:lumMod val="75000"/>
                </a:schemeClr>
              </a:solidFill>
            </a:endParaRPr>
          </a:p>
          <a:p>
            <a:pPr>
              <a:spcBef>
                <a:spcPts val="0"/>
              </a:spcBef>
              <a:spcAft>
                <a:spcPts val="0"/>
              </a:spcAft>
            </a:pPr>
            <a:r>
              <a:rPr lang="en-US" sz="1500" b="1" dirty="0">
                <a:solidFill>
                  <a:schemeClr val="accent1">
                    <a:lumMod val="75000"/>
                  </a:schemeClr>
                </a:solidFill>
                <a:ea typeface="+mn-lt"/>
                <a:cs typeface="+mn-lt"/>
              </a:rPr>
              <a:t>EI REQUESTED/RECEIVED:  Received—Work Number QPS, Not received—Impact Confections/Generac </a:t>
            </a:r>
            <a:endParaRPr lang="en-US" sz="1500" b="1" dirty="0">
              <a:solidFill>
                <a:schemeClr val="accent1">
                  <a:lumMod val="75000"/>
                </a:schemeClr>
              </a:solidFill>
            </a:endParaRPr>
          </a:p>
          <a:p>
            <a:pPr>
              <a:spcBef>
                <a:spcPts val="0"/>
              </a:spcBef>
              <a:spcAft>
                <a:spcPts val="0"/>
              </a:spcAft>
            </a:pPr>
            <a:r>
              <a:rPr lang="en-US" sz="1500" b="1" dirty="0">
                <a:solidFill>
                  <a:schemeClr val="accent1">
                    <a:lumMod val="75000"/>
                  </a:schemeClr>
                </a:solidFill>
                <a:ea typeface="+mn-lt"/>
                <a:cs typeface="+mn-lt"/>
              </a:rPr>
              <a:t>COMMENTS:  Client failed to timely report new employment at QPS, Generac and Impact Confections.  </a:t>
            </a:r>
            <a:endParaRPr lang="en-US" sz="1500" b="1" dirty="0">
              <a:solidFill>
                <a:schemeClr val="accent1">
                  <a:lumMod val="75000"/>
                </a:schemeClr>
              </a:solidFill>
            </a:endParaRPr>
          </a:p>
          <a:p>
            <a:pPr marL="0" indent="0">
              <a:spcBef>
                <a:spcPts val="0"/>
              </a:spcBef>
              <a:buNone/>
            </a:pPr>
            <a:endParaRPr lang="en-US" sz="15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500" b="1" i="1" u="sng" dirty="0">
                <a:solidFill>
                  <a:schemeClr val="accent1">
                    <a:lumMod val="75000"/>
                  </a:schemeClr>
                </a:solidFill>
                <a:ea typeface="Calibri" panose="020F0502020204030204" pitchFamily="34" charset="0"/>
                <a:cs typeface="Times New Roman"/>
              </a:rPr>
              <a:t>Example 2</a:t>
            </a:r>
          </a:p>
          <a:p>
            <a:pPr marL="0" indent="0">
              <a:spcBef>
                <a:spcPts val="0"/>
              </a:spcBef>
              <a:buNone/>
            </a:pPr>
            <a:r>
              <a:rPr lang="en-US" sz="1500" b="1" dirty="0">
                <a:solidFill>
                  <a:schemeClr val="accent1">
                    <a:lumMod val="75000"/>
                  </a:schemeClr>
                </a:solidFill>
                <a:ea typeface="Calibri" panose="020F0502020204030204" pitchFamily="34" charset="0"/>
                <a:cs typeface="Times New Roman"/>
              </a:rPr>
              <a:t>FRAUD?  Yes</a:t>
            </a:r>
            <a:endParaRPr lang="en-US" sz="1500" b="1" dirty="0">
              <a:solidFill>
                <a:schemeClr val="accent1">
                  <a:lumMod val="75000"/>
                </a:schemeClr>
              </a:solidFill>
              <a:ea typeface="Calibri" panose="020F0502020204030204" pitchFamily="34" charset="0"/>
              <a:cs typeface="Times New Roman" panose="02020603050405020304" pitchFamily="18" charset="0"/>
            </a:endParaRPr>
          </a:p>
          <a:p>
            <a:pPr marL="0" lvl="0" indent="0">
              <a:spcBef>
                <a:spcPts val="0"/>
              </a:spcBef>
              <a:buNone/>
            </a:pPr>
            <a:r>
              <a:rPr lang="en-US" sz="1500" b="1" dirty="0">
                <a:solidFill>
                  <a:schemeClr val="accent1">
                    <a:lumMod val="75000"/>
                  </a:schemeClr>
                </a:solidFill>
                <a:ea typeface="Calibri" panose="020F0502020204030204" pitchFamily="34" charset="0"/>
                <a:cs typeface="Times New Roman" panose="02020603050405020304" pitchFamily="18" charset="0"/>
              </a:rPr>
              <a:t>PROGRAMS AFFECTED:  FS</a:t>
            </a:r>
          </a:p>
          <a:p>
            <a:pPr marL="0" indent="0">
              <a:spcBef>
                <a:spcPts val="0"/>
              </a:spcBef>
              <a:buNone/>
            </a:pPr>
            <a:r>
              <a:rPr lang="en-US" sz="1500" b="1" dirty="0">
                <a:solidFill>
                  <a:schemeClr val="accent1">
                    <a:lumMod val="75000"/>
                  </a:schemeClr>
                </a:solidFill>
                <a:ea typeface="Calibri" panose="020F0502020204030204" pitchFamily="34" charset="0"/>
                <a:cs typeface="Times New Roman"/>
              </a:rPr>
              <a:t>OP TIME FRAME:    7/21/21-12/31/23</a:t>
            </a:r>
            <a:endParaRPr lang="en-US" sz="1500" b="1" dirty="0">
              <a:solidFill>
                <a:schemeClr val="accent1">
                  <a:lumMod val="75000"/>
                </a:schemeClr>
              </a:solidFill>
              <a:ea typeface="Calibri" panose="020F0502020204030204" pitchFamily="34" charset="0"/>
              <a:cs typeface="Times New Roman" panose="02020603050405020304" pitchFamily="18" charset="0"/>
            </a:endParaRPr>
          </a:p>
          <a:p>
            <a:pPr marL="0" indent="0">
              <a:spcBef>
                <a:spcPts val="0"/>
              </a:spcBef>
              <a:buNone/>
            </a:pPr>
            <a:r>
              <a:rPr lang="en-US" sz="1500" b="1" dirty="0">
                <a:solidFill>
                  <a:schemeClr val="accent1">
                    <a:lumMod val="75000"/>
                  </a:schemeClr>
                </a:solidFill>
                <a:ea typeface="Calibri" panose="020F0502020204030204" pitchFamily="34" charset="0"/>
                <a:cs typeface="Times New Roman"/>
              </a:rPr>
              <a:t>NOD DATE AND $ LIMIT  n/a</a:t>
            </a:r>
          </a:p>
          <a:p>
            <a:pPr marL="0" indent="0">
              <a:spcBef>
                <a:spcPts val="0"/>
              </a:spcBef>
              <a:buNone/>
            </a:pPr>
            <a:r>
              <a:rPr lang="en-US" sz="1500" b="1" dirty="0">
                <a:solidFill>
                  <a:schemeClr val="accent1">
                    <a:lumMod val="75000"/>
                  </a:schemeClr>
                </a:solidFill>
                <a:ea typeface="Calibri" panose="020F0502020204030204" pitchFamily="34" charset="0"/>
                <a:cs typeface="Times New Roman"/>
              </a:rPr>
              <a:t>EI REQUESTED/RECEIVED?  n/a</a:t>
            </a:r>
          </a:p>
          <a:p>
            <a:pPr marL="0" indent="0">
              <a:spcBef>
                <a:spcPts val="0"/>
              </a:spcBef>
              <a:buNone/>
            </a:pPr>
            <a:r>
              <a:rPr lang="en-US" sz="1500" b="1" dirty="0">
                <a:solidFill>
                  <a:schemeClr val="accent1">
                    <a:lumMod val="75000"/>
                  </a:schemeClr>
                </a:solidFill>
                <a:ea typeface="Calibri" panose="020F0502020204030204" pitchFamily="34" charset="0"/>
                <a:cs typeface="Times New Roman"/>
              </a:rPr>
              <a:t>COMMENTS:  Client applied for FS on 7/21/21 and stated she resided in WI and did not have an open case in any other state.  Received Out of State usage report showing client has used all benefits in IL.  Per IL DHS query, client also had open FS in IL when she applied in WI.  Copy of IL benefit history in ECF.</a:t>
            </a:r>
          </a:p>
          <a:p>
            <a:pPr marL="0" indent="0">
              <a:spcBef>
                <a:spcPts val="0"/>
              </a:spcBef>
              <a:buNone/>
            </a:pPr>
            <a:r>
              <a:rPr lang="en-US" sz="1500" b="1" i="1" dirty="0">
                <a:solidFill>
                  <a:schemeClr val="accent1">
                    <a:lumMod val="75000"/>
                  </a:schemeClr>
                </a:solidFill>
                <a:ea typeface="Calibri" panose="020F0502020204030204" pitchFamily="34" charset="0"/>
                <a:cs typeface="Times New Roman"/>
              </a:rPr>
              <a:t>*****If an IPV is done, you can recover the entire OP period.  If you do not pursue an IPV, you can only recover benefits from the last 12 months.</a:t>
            </a:r>
          </a:p>
          <a:p>
            <a:pPr>
              <a:spcBef>
                <a:spcPts val="0"/>
              </a:spcBef>
              <a:buFont typeface="Symbol" panose="05050102010706020507" pitchFamily="18" charset="2"/>
              <a:buChar char=""/>
            </a:pPr>
            <a:endParaRPr lang="en-US" sz="1500" b="1" dirty="0">
              <a:solidFill>
                <a:schemeClr val="accent1">
                  <a:lumMod val="75000"/>
                </a:schemeClr>
              </a:solidFill>
              <a:ea typeface="Calibri" panose="020F0502020204030204" pitchFamily="34" charset="0"/>
              <a:cs typeface="Times New Roman" panose="02020603050405020304" pitchFamily="18" charset="0"/>
            </a:endParaRPr>
          </a:p>
          <a:p>
            <a:pPr marL="0" indent="0">
              <a:spcBef>
                <a:spcPts val="0"/>
              </a:spcBef>
              <a:buNone/>
            </a:pPr>
            <a:r>
              <a:rPr lang="en-US" sz="1500" b="1" i="1" u="sng" dirty="0">
                <a:solidFill>
                  <a:schemeClr val="accent1">
                    <a:lumMod val="75000"/>
                  </a:schemeClr>
                </a:solidFill>
                <a:ea typeface="Calibri" panose="020F0502020204030204" pitchFamily="34" charset="0"/>
                <a:cs typeface="Times New Roman" panose="02020603050405020304" pitchFamily="18" charset="0"/>
              </a:rPr>
              <a:t>Example 3</a:t>
            </a:r>
          </a:p>
          <a:p>
            <a:pPr marL="0" indent="0">
              <a:spcBef>
                <a:spcPts val="0"/>
              </a:spcBef>
              <a:buNone/>
            </a:pPr>
            <a:r>
              <a:rPr lang="en-US" sz="1500" b="1" dirty="0">
                <a:solidFill>
                  <a:schemeClr val="accent1">
                    <a:lumMod val="75000"/>
                  </a:schemeClr>
                </a:solidFill>
                <a:ea typeface="Calibri" panose="020F0502020204030204" pitchFamily="34" charset="0"/>
                <a:cs typeface="Times New Roman"/>
              </a:rPr>
              <a:t>FRAUD?  No</a:t>
            </a:r>
          </a:p>
          <a:p>
            <a:pPr marL="0" indent="0">
              <a:spcBef>
                <a:spcPts val="0"/>
              </a:spcBef>
              <a:buNone/>
            </a:pPr>
            <a:r>
              <a:rPr lang="en-US" sz="1500" b="1" dirty="0">
                <a:solidFill>
                  <a:schemeClr val="accent1">
                    <a:lumMod val="75000"/>
                  </a:schemeClr>
                </a:solidFill>
                <a:ea typeface="Calibri" panose="020F0502020204030204" pitchFamily="34" charset="0"/>
                <a:cs typeface="Times New Roman"/>
              </a:rPr>
              <a:t>PROGRAMS AFFECTED:  FS/MAGS</a:t>
            </a:r>
          </a:p>
          <a:p>
            <a:pPr marL="0" indent="0">
              <a:spcBef>
                <a:spcPts val="0"/>
              </a:spcBef>
              <a:buNone/>
            </a:pPr>
            <a:r>
              <a:rPr lang="en-US" sz="1500" b="1" dirty="0">
                <a:solidFill>
                  <a:schemeClr val="accent1">
                    <a:lumMod val="75000"/>
                  </a:schemeClr>
                </a:solidFill>
                <a:ea typeface="Calibri" panose="020F0502020204030204" pitchFamily="34" charset="0"/>
                <a:cs typeface="Times New Roman"/>
              </a:rPr>
              <a:t>OP TIME FRAME:   5/23—8/31/23</a:t>
            </a:r>
            <a:endParaRPr lang="en-US" sz="1500" b="1" dirty="0">
              <a:solidFill>
                <a:schemeClr val="accent1">
                  <a:lumMod val="75000"/>
                </a:schemeClr>
              </a:solidFill>
              <a:ea typeface="Calibri" panose="020F0502020204030204" pitchFamily="34" charset="0"/>
              <a:cs typeface="Times New Roman" panose="02020603050405020304" pitchFamily="18" charset="0"/>
            </a:endParaRPr>
          </a:p>
          <a:p>
            <a:pPr marL="0" indent="0">
              <a:spcBef>
                <a:spcPts val="0"/>
              </a:spcBef>
              <a:buNone/>
            </a:pPr>
            <a:r>
              <a:rPr lang="en-US" sz="1500" b="1" dirty="0">
                <a:solidFill>
                  <a:schemeClr val="accent1">
                    <a:lumMod val="75000"/>
                  </a:schemeClr>
                </a:solidFill>
                <a:ea typeface="Calibri" panose="020F0502020204030204" pitchFamily="34" charset="0"/>
                <a:cs typeface="Times New Roman"/>
              </a:rPr>
              <a:t>NOD DATE AND $ LIMIT:  2/26/23  $1580.00</a:t>
            </a:r>
          </a:p>
          <a:p>
            <a:pPr marL="0" indent="0">
              <a:spcBef>
                <a:spcPts val="0"/>
              </a:spcBef>
              <a:buNone/>
            </a:pPr>
            <a:r>
              <a:rPr lang="en-US" sz="1500" b="1" dirty="0">
                <a:solidFill>
                  <a:schemeClr val="accent1">
                    <a:lumMod val="75000"/>
                  </a:schemeClr>
                </a:solidFill>
                <a:ea typeface="Calibri" panose="020F0502020204030204" pitchFamily="34" charset="0"/>
                <a:cs typeface="Times New Roman"/>
              </a:rPr>
              <a:t>EI REQUESTED/RECEIVED?  n/a</a:t>
            </a:r>
          </a:p>
          <a:p>
            <a:pPr marL="0" lvl="0" indent="0">
              <a:spcBef>
                <a:spcPts val="0"/>
              </a:spcBef>
              <a:buNone/>
            </a:pPr>
            <a:r>
              <a:rPr lang="en-US" sz="1500" b="1" dirty="0">
                <a:solidFill>
                  <a:schemeClr val="accent1">
                    <a:lumMod val="75000"/>
                  </a:schemeClr>
                </a:solidFill>
                <a:ea typeface="Calibri" panose="020F0502020204030204" pitchFamily="34" charset="0"/>
                <a:cs typeface="Times New Roman"/>
              </a:rPr>
              <a:t>COMMENTS: Customer failed to timely report incarceration. Incarcerated 4/2/23-9/6/23</a:t>
            </a:r>
          </a:p>
          <a:p>
            <a:pPr marL="0" lvl="0" indent="0">
              <a:spcBef>
                <a:spcPts val="0"/>
              </a:spcBef>
              <a:buNone/>
            </a:pPr>
            <a:r>
              <a:rPr lang="en-US" sz="1500" b="1" i="1" dirty="0">
                <a:solidFill>
                  <a:schemeClr val="accent1">
                    <a:lumMod val="75000"/>
                  </a:schemeClr>
                </a:solidFill>
                <a:ea typeface="Calibri" panose="020F0502020204030204" pitchFamily="34" charset="0"/>
                <a:cs typeface="Times New Roman"/>
              </a:rPr>
              <a:t>*****Incarceration is not required to be reported for FS except at renewal or SMRF, so there would be no overpayment unless an interview had been completed, and the incarceration was not reported.</a:t>
            </a:r>
            <a:endParaRPr lang="en-US" sz="1500" b="1" i="1" dirty="0">
              <a:solidFill>
                <a:schemeClr val="accent1">
                  <a:lumMod val="75000"/>
                </a:schemeClr>
              </a:solidFill>
              <a:ea typeface="Calibri" panose="020F0502020204030204" pitchFamily="34" charset="0"/>
              <a:cs typeface="Times New Roman" panose="02020603050405020304" pitchFamily="18" charset="0"/>
            </a:endParaRPr>
          </a:p>
          <a:p>
            <a:endParaRPr lang="en-US" sz="700" dirty="0">
              <a:solidFill>
                <a:srgbClr val="FFFFFF"/>
              </a:solidFill>
            </a:endParaRPr>
          </a:p>
        </p:txBody>
      </p:sp>
      <p:sp>
        <p:nvSpPr>
          <p:cNvPr id="5" name="Slide Number Placeholder 4"/>
          <p:cNvSpPr>
            <a:spLocks noGrp="1"/>
          </p:cNvSpPr>
          <p:nvPr>
            <p:ph type="sldNum" sz="quarter" idx="12"/>
          </p:nvPr>
        </p:nvSpPr>
        <p:spPr>
          <a:xfrm>
            <a:off x="10837333" y="6536693"/>
            <a:ext cx="973667" cy="274320"/>
          </a:xfrm>
        </p:spPr>
        <p:txBody>
          <a:bodyPr>
            <a:normAutofit fontScale="85000" lnSpcReduction="20000"/>
          </a:bodyPr>
          <a:lstStyle/>
          <a:p>
            <a:pPr>
              <a:spcAft>
                <a:spcPts val="600"/>
              </a:spcAft>
            </a:pPr>
            <a:fld id="{D77CCBAE-CD6C-4034-A20D-11180A96BD83}" type="slidenum">
              <a:rPr lang="en-US">
                <a:solidFill>
                  <a:schemeClr val="bg1">
                    <a:lumMod val="95000"/>
                    <a:lumOff val="5000"/>
                  </a:schemeClr>
                </a:solidFill>
              </a:rPr>
              <a:pPr>
                <a:spcAft>
                  <a:spcPts val="600"/>
                </a:spcAft>
              </a:pPr>
              <a:t>26</a:t>
            </a:fld>
            <a:endParaRPr lang="en-US">
              <a:solidFill>
                <a:schemeClr val="bg1">
                  <a:lumMod val="95000"/>
                  <a:lumOff val="5000"/>
                </a:schemeClr>
              </a:solidFill>
            </a:endParaRPr>
          </a:p>
        </p:txBody>
      </p:sp>
    </p:spTree>
    <p:extLst>
      <p:ext uri="{BB962C8B-B14F-4D97-AF65-F5344CB8AC3E}">
        <p14:creationId xmlns:p14="http://schemas.microsoft.com/office/powerpoint/2010/main" val="135281273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7388" y="351968"/>
            <a:ext cx="10813511" cy="714833"/>
          </a:xfrm>
        </p:spPr>
        <p:txBody>
          <a:bodyPr>
            <a:normAutofit fontScale="90000"/>
          </a:bodyPr>
          <a:lstStyle/>
          <a:p>
            <a:r>
              <a:rPr lang="en-US" dirty="0"/>
              <a:t>Referring for Overpayment in BRITS</a:t>
            </a:r>
          </a:p>
        </p:txBody>
      </p:sp>
      <p:sp>
        <p:nvSpPr>
          <p:cNvPr id="3" name="Content Placeholder 2"/>
          <p:cNvSpPr>
            <a:spLocks noGrp="1"/>
          </p:cNvSpPr>
          <p:nvPr>
            <p:ph idx="1"/>
          </p:nvPr>
        </p:nvSpPr>
        <p:spPr>
          <a:xfrm>
            <a:off x="1327257" y="1066801"/>
            <a:ext cx="10177355" cy="4844421"/>
          </a:xfrm>
        </p:spPr>
        <p:txBody>
          <a:bodyPr>
            <a:normAutofit/>
          </a:bodyPr>
          <a:lstStyle/>
          <a:p>
            <a:pPr marL="0" indent="0">
              <a:buNone/>
            </a:pPr>
            <a:r>
              <a:rPr lang="en-US" dirty="0"/>
              <a:t>1) Log into BRITS. </a:t>
            </a:r>
            <a:r>
              <a:rPr lang="en-US" sz="2600" b="1" i="1" dirty="0"/>
              <a:t>You must use Chrome to log into BRITS.</a:t>
            </a:r>
          </a:p>
          <a:p>
            <a:pPr marL="0" indent="0">
              <a:buNone/>
            </a:pPr>
            <a:r>
              <a:rPr lang="en-US" dirty="0"/>
              <a:t>2) In the Create Referral section, enter the case# and then “tab”-- the primary person’s name, case office, county of residency and case worker will auto-populate.  </a:t>
            </a:r>
          </a:p>
          <a:p>
            <a:pPr marL="0" indent="0">
              <a:buNone/>
            </a:pPr>
            <a:r>
              <a:rPr lang="en-US" dirty="0"/>
              <a:t>3) Select the gatekeeper office for each program shown.  This should be the client’s county of residence.</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D77CCBAE-CD6C-4034-A20D-11180A96BD83}" type="slidenum">
              <a:rPr lang="en-US" smtClean="0"/>
              <a:t>27</a:t>
            </a:fld>
            <a:endParaRPr lang="en-US"/>
          </a:p>
        </p:txBody>
      </p:sp>
      <p:pic>
        <p:nvPicPr>
          <p:cNvPr id="9" name="Picture 8"/>
          <p:cNvPicPr>
            <a:picLocks noChangeAspect="1"/>
          </p:cNvPicPr>
          <p:nvPr/>
        </p:nvPicPr>
        <p:blipFill>
          <a:blip r:embed="rId2"/>
          <a:stretch>
            <a:fillRect/>
          </a:stretch>
        </p:blipFill>
        <p:spPr>
          <a:xfrm>
            <a:off x="2048088" y="3009612"/>
            <a:ext cx="8735692" cy="3598252"/>
          </a:xfrm>
          <a:prstGeom prst="rect">
            <a:avLst/>
          </a:prstGeom>
        </p:spPr>
      </p:pic>
      <p:sp>
        <p:nvSpPr>
          <p:cNvPr id="10" name="Flowchart: Process 9"/>
          <p:cNvSpPr/>
          <p:nvPr/>
        </p:nvSpPr>
        <p:spPr>
          <a:xfrm>
            <a:off x="4005226" y="4524525"/>
            <a:ext cx="1415143" cy="199484"/>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Flowchart: Process 10"/>
          <p:cNvSpPr/>
          <p:nvPr/>
        </p:nvSpPr>
        <p:spPr>
          <a:xfrm>
            <a:off x="4005226" y="4077416"/>
            <a:ext cx="1415143" cy="199484"/>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583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rPr>
              <a:t>Referring</a:t>
            </a:r>
            <a:r>
              <a:rPr lang="en-US" sz="4000" dirty="0">
                <a:solidFill>
                  <a:srgbClr val="FFFFFF"/>
                </a:solidFill>
              </a:rPr>
              <a:t> </a:t>
            </a:r>
            <a:r>
              <a:rPr lang="en-US" sz="4000" dirty="0">
                <a:solidFill>
                  <a:schemeClr val="tx1"/>
                </a:solidFill>
              </a:rPr>
              <a:t>for Overpayment in BRITS</a:t>
            </a:r>
          </a:p>
        </p:txBody>
      </p:sp>
      <p:sp>
        <p:nvSpPr>
          <p:cNvPr id="3" name="Content Placeholder 2"/>
          <p:cNvSpPr>
            <a:spLocks noGrp="1"/>
          </p:cNvSpPr>
          <p:nvPr>
            <p:ph sz="half" idx="1"/>
          </p:nvPr>
        </p:nvSpPr>
        <p:spPr>
          <a:xfrm>
            <a:off x="484094" y="1761565"/>
            <a:ext cx="5505226" cy="4547795"/>
          </a:xfrm>
        </p:spPr>
        <p:txBody>
          <a:bodyPr>
            <a:normAutofit fontScale="92500" lnSpcReduction="10000"/>
          </a:bodyPr>
          <a:lstStyle/>
          <a:p>
            <a:endParaRPr lang="en-US" sz="2000" dirty="0">
              <a:solidFill>
                <a:srgbClr val="FFFFFF"/>
              </a:solidFill>
            </a:endParaRPr>
          </a:p>
          <a:p>
            <a:pPr marL="0" indent="0">
              <a:buNone/>
            </a:pPr>
            <a:r>
              <a:rPr lang="en-US" sz="2400" dirty="0"/>
              <a:t>4) Enter </a:t>
            </a:r>
            <a:r>
              <a:rPr lang="en-US" sz="2400" b="1" dirty="0"/>
              <a:t>Claim Investigation </a:t>
            </a:r>
            <a:r>
              <a:rPr lang="en-US" sz="2400" dirty="0"/>
              <a:t>as the Referral Type</a:t>
            </a:r>
          </a:p>
          <a:p>
            <a:pPr marL="0" indent="0">
              <a:buNone/>
            </a:pPr>
            <a:r>
              <a:rPr lang="en-US" sz="2400" dirty="0"/>
              <a:t>5) Choose the Referral Source from the dropdown menu</a:t>
            </a:r>
          </a:p>
          <a:p>
            <a:pPr marL="0" indent="0">
              <a:buNone/>
            </a:pPr>
            <a:r>
              <a:rPr lang="en-US" sz="2400" b="1" dirty="0"/>
              <a:t>NOTE:</a:t>
            </a:r>
            <a:r>
              <a:rPr lang="en-US" sz="2400" dirty="0"/>
              <a:t> Multiple claims may be created for a case if the referral source is SWICA</a:t>
            </a:r>
          </a:p>
          <a:p>
            <a:pPr marL="0" indent="0">
              <a:buNone/>
            </a:pPr>
            <a:r>
              <a:rPr lang="en-US" sz="2400" dirty="0"/>
              <a:t>6) Enter the From and To dates of the overpayment timeframe</a:t>
            </a:r>
          </a:p>
          <a:p>
            <a:pPr marL="0" indent="0">
              <a:buNone/>
            </a:pPr>
            <a:r>
              <a:rPr lang="en-US" sz="2400" dirty="0"/>
              <a:t>7) Choose the investigation reason(s) from the dropdown menu</a:t>
            </a:r>
          </a:p>
          <a:p>
            <a:pPr marL="0" indent="0">
              <a:buNone/>
            </a:pPr>
            <a:r>
              <a:rPr lang="en-US" sz="2400" dirty="0"/>
              <a:t>8)  Enter comments—see slides 25 and 26</a:t>
            </a:r>
          </a:p>
          <a:p>
            <a:pPr marL="0" indent="0">
              <a:buNone/>
            </a:pPr>
            <a:endParaRPr lang="en-US" sz="2400" dirty="0"/>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pPr marL="0" indent="0">
              <a:buNone/>
            </a:pPr>
            <a:endParaRPr lang="en-US" sz="2000" dirty="0">
              <a:solidFill>
                <a:srgbClr val="FFFFFF"/>
              </a:solidFill>
            </a:endParaRPr>
          </a:p>
          <a:p>
            <a:endParaRPr lang="en-US" sz="2000" dirty="0">
              <a:solidFill>
                <a:srgbClr val="FFFFFF"/>
              </a:solidFill>
            </a:endParaRPr>
          </a:p>
        </p:txBody>
      </p:sp>
      <p:sp>
        <p:nvSpPr>
          <p:cNvPr id="9" name="Content Placeholder 8">
            <a:extLst>
              <a:ext uri="{FF2B5EF4-FFF2-40B4-BE49-F238E27FC236}">
                <a16:creationId xmlns:a16="http://schemas.microsoft.com/office/drawing/2014/main" id="{FA5A100C-AD7B-879D-2A0C-9997BAB4AF8D}"/>
              </a:ext>
            </a:extLst>
          </p:cNvPr>
          <p:cNvSpPr>
            <a:spLocks noGrp="1"/>
          </p:cNvSpPr>
          <p:nvPr>
            <p:ph sz="half" idx="2"/>
          </p:nvPr>
        </p:nvSpPr>
        <p:spPr>
          <a:xfrm>
            <a:off x="8323728" y="2286000"/>
            <a:ext cx="1694331" cy="1694329"/>
          </a:xfrm>
        </p:spPr>
        <p:txBody>
          <a:bodyPr>
            <a:normAutofit fontScale="92500" lnSpcReduction="10000"/>
          </a:bodyPr>
          <a:lstStyle/>
          <a:p>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spcAft>
                <a:spcPts val="600"/>
              </a:spcAft>
            </a:pPr>
            <a:fld id="{D77CCBAE-CD6C-4034-A20D-11180A96BD83}" type="slidenum">
              <a:rPr lang="en-US" smtClean="0"/>
              <a:pPr>
                <a:spcAft>
                  <a:spcPts val="600"/>
                </a:spcAft>
              </a:pPr>
              <a:t>28</a:t>
            </a:fld>
            <a:endParaRPr lang="en-US"/>
          </a:p>
        </p:txBody>
      </p:sp>
      <p:pic>
        <p:nvPicPr>
          <p:cNvPr id="8" name="Picture 7"/>
          <p:cNvPicPr>
            <a:picLocks noChangeAspect="1"/>
          </p:cNvPicPr>
          <p:nvPr/>
        </p:nvPicPr>
        <p:blipFill>
          <a:blip r:embed="rId2"/>
          <a:stretch>
            <a:fillRect/>
          </a:stretch>
        </p:blipFill>
        <p:spPr>
          <a:xfrm>
            <a:off x="6096000" y="1933022"/>
            <a:ext cx="5455921" cy="3580272"/>
          </a:xfrm>
          <a:prstGeom prst="rect">
            <a:avLst/>
          </a:prstGeom>
        </p:spPr>
      </p:pic>
      <p:sp>
        <p:nvSpPr>
          <p:cNvPr id="6" name="Rectangle 5">
            <a:extLst>
              <a:ext uri="{FF2B5EF4-FFF2-40B4-BE49-F238E27FC236}">
                <a16:creationId xmlns:a16="http://schemas.microsoft.com/office/drawing/2014/main" id="{A1970BE4-65AA-467D-9AAA-9A79548C326F}"/>
              </a:ext>
            </a:extLst>
          </p:cNvPr>
          <p:cNvSpPr/>
          <p:nvPr/>
        </p:nvSpPr>
        <p:spPr>
          <a:xfrm>
            <a:off x="8431306" y="1933022"/>
            <a:ext cx="961269" cy="151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112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6050"/>
          </a:xfrm>
          <a:solidFill>
            <a:schemeClr val="bg1"/>
          </a:solidFill>
        </p:spPr>
        <p:txBody>
          <a:bodyPr>
            <a:normAutofit fontScale="90000"/>
          </a:bodyPr>
          <a:lstStyle/>
          <a:p>
            <a:r>
              <a:rPr lang="en-US" dirty="0"/>
              <a:t>BRITS cont’d </a:t>
            </a:r>
          </a:p>
        </p:txBody>
      </p:sp>
      <p:sp>
        <p:nvSpPr>
          <p:cNvPr id="3" name="Content Placeholder 2"/>
          <p:cNvSpPr>
            <a:spLocks noGrp="1"/>
          </p:cNvSpPr>
          <p:nvPr>
            <p:ph idx="1"/>
          </p:nvPr>
        </p:nvSpPr>
        <p:spPr>
          <a:xfrm>
            <a:off x="1392072" y="1506261"/>
            <a:ext cx="10112540" cy="4964443"/>
          </a:xfrm>
        </p:spPr>
        <p:txBody>
          <a:bodyPr>
            <a:normAutofit/>
          </a:bodyPr>
          <a:lstStyle/>
          <a:p>
            <a:pPr marL="0" indent="0">
              <a:buNone/>
            </a:pPr>
            <a:r>
              <a:rPr lang="en-US" dirty="0"/>
              <a:t>9)  To finish the BRITS referral click Save (the floppy disk image below with the red dot) </a:t>
            </a:r>
          </a:p>
          <a:p>
            <a:pPr marL="0" indent="0">
              <a:buNone/>
            </a:pPr>
            <a:endParaRPr lang="en-US" dirty="0"/>
          </a:p>
          <a:p>
            <a:pPr marL="0" indent="0">
              <a:buNone/>
            </a:pPr>
            <a:endParaRPr lang="en-US" dirty="0"/>
          </a:p>
          <a:p>
            <a:pPr marL="0" indent="0">
              <a:buNone/>
            </a:pPr>
            <a:r>
              <a:rPr lang="en-US" dirty="0"/>
              <a:t>10) Each county assigns referrals based on their internal process	</a:t>
            </a:r>
          </a:p>
          <a:p>
            <a:pPr marL="0" indent="0">
              <a:buNone/>
            </a:pPr>
            <a:endParaRPr lang="en-US" dirty="0"/>
          </a:p>
          <a:p>
            <a:pPr marL="0" indent="0">
              <a:buNone/>
            </a:pPr>
            <a:r>
              <a:rPr lang="en-US" b="1" dirty="0"/>
              <a:t>*****IMPORTANT REMINDERS ABOUT FEV REFERRALS!!</a:t>
            </a:r>
          </a:p>
          <a:p>
            <a:pPr marL="0" indent="0">
              <a:buNone/>
            </a:pPr>
            <a:r>
              <a:rPr lang="en-US" dirty="0"/>
              <a:t>Enter a “From Date” so CSI knows how far back you need them to investigate.  If no date is entered, they will only look at the current timeframe.</a:t>
            </a:r>
          </a:p>
          <a:p>
            <a:pPr marL="0" indent="0">
              <a:buNone/>
            </a:pPr>
            <a:r>
              <a:rPr lang="en-US" dirty="0"/>
              <a:t>Enter case comments in CWW once the investigation findings are returned to document the findings.  Make any corrections to the case as needed based on the investigation.</a:t>
            </a:r>
          </a:p>
          <a:p>
            <a:pPr marL="0" indent="0">
              <a:buNone/>
            </a:pPr>
            <a:endParaRPr lang="en-US" dirty="0"/>
          </a:p>
          <a:p>
            <a:pPr marL="0" indent="0">
              <a:buNone/>
            </a:pPr>
            <a:endParaRPr lang="en-US" dirty="0"/>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D77CCBAE-CD6C-4034-A20D-11180A96BD83}" type="slidenum">
              <a:rPr lang="en-US" smtClean="0"/>
              <a:t>29</a:t>
            </a:fld>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157794" y="1882086"/>
            <a:ext cx="4231057" cy="600075"/>
          </a:xfrm>
          <a:prstGeom prst="rect">
            <a:avLst/>
          </a:prstGeom>
        </p:spPr>
      </p:pic>
      <p:sp>
        <p:nvSpPr>
          <p:cNvPr id="7" name="Up Arrow 6"/>
          <p:cNvSpPr/>
          <p:nvPr/>
        </p:nvSpPr>
        <p:spPr>
          <a:xfrm>
            <a:off x="3636407" y="2487430"/>
            <a:ext cx="392333"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93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585216"/>
            <a:ext cx="9720072" cy="1499616"/>
          </a:xfrm>
        </p:spPr>
        <p:txBody>
          <a:bodyPr>
            <a:normAutofit/>
          </a:bodyPr>
          <a:lstStyle/>
          <a:p>
            <a:r>
              <a:rPr lang="en-US" dirty="0"/>
              <a:t>Definition of an overpayment</a:t>
            </a:r>
          </a:p>
        </p:txBody>
      </p:sp>
      <p:cxnSp>
        <p:nvCxnSpPr>
          <p:cNvPr id="106" name="Straight Connector 105">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2" name="Content Placeholder 2"/>
          <p:cNvSpPr>
            <a:spLocks noGrp="1"/>
          </p:cNvSpPr>
          <p:nvPr>
            <p:ph idx="1"/>
          </p:nvPr>
        </p:nvSpPr>
        <p:spPr>
          <a:xfrm>
            <a:off x="1024128" y="2286000"/>
            <a:ext cx="9720073" cy="4023360"/>
          </a:xfrm>
        </p:spPr>
        <p:txBody>
          <a:bodyPr>
            <a:normAutofit/>
          </a:bodyPr>
          <a:lstStyle/>
          <a:p>
            <a:r>
              <a:rPr lang="en-US" dirty="0"/>
              <a:t>An overpayment of benefits occurs if a member receives benefits they were not entitled to or more benefits than they were entitled to. </a:t>
            </a:r>
          </a:p>
          <a:p>
            <a:r>
              <a:rPr lang="en-US" dirty="0"/>
              <a:t>FoodShare and health care programs have very specific nonfinancial and financial eligibility criteria.  An assistance group is either eligible or not eligible.</a:t>
            </a:r>
          </a:p>
          <a:p>
            <a:r>
              <a:rPr lang="en-US" dirty="0"/>
              <a:t>If an individual received benefits but it is later discovered that s/he did not meet the eligibility criteria, an overpayment may exist.</a:t>
            </a:r>
          </a:p>
          <a:p>
            <a:r>
              <a:rPr lang="en-US" dirty="0"/>
              <a:t>Workers must review cases thoroughly to determine if an overpayment has occurred.   </a:t>
            </a:r>
          </a:p>
          <a:p>
            <a:r>
              <a:rPr lang="en-US" dirty="0"/>
              <a:t>Effective 04/1/23, DHS and the IM agency will no longer establish new BadgerCare Plus overpayment claims for members.  CTS overpayments are still allowed to be requested.</a:t>
            </a:r>
          </a:p>
          <a:p>
            <a:pPr lvl="1"/>
            <a:endParaRPr lang="en-US" dirty="0"/>
          </a:p>
        </p:txBody>
      </p:sp>
      <p:sp>
        <p:nvSpPr>
          <p:cNvPr id="5" name="Slide Number Placeholder 4"/>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smtClean="0"/>
              <a:pPr>
                <a:spcAft>
                  <a:spcPts val="600"/>
                </a:spcAft>
              </a:pPr>
              <a:t>3</a:t>
            </a:fld>
            <a:endParaRPr lang="en-US"/>
          </a:p>
        </p:txBody>
      </p:sp>
    </p:spTree>
    <p:extLst>
      <p:ext uri="{BB962C8B-B14F-4D97-AF65-F5344CB8AC3E}">
        <p14:creationId xmlns:p14="http://schemas.microsoft.com/office/powerpoint/2010/main" val="49785321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90">
          <a:fgClr>
            <a:schemeClr val="accent5"/>
          </a:fgClr>
          <a:bgClr>
            <a:schemeClr val="tx1">
              <a:lumMod val="9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4000" dirty="0">
                <a:solidFill>
                  <a:srgbClr val="FFFFFF"/>
                </a:solidFill>
              </a:rPr>
              <a:t>Liable Individuals</a:t>
            </a:r>
            <a:br>
              <a:rPr lang="en-US" sz="4000" dirty="0">
                <a:solidFill>
                  <a:srgbClr val="FFFFFF"/>
                </a:solidFill>
              </a:rPr>
            </a:br>
            <a:r>
              <a:rPr lang="en-US" sz="4000" dirty="0">
                <a:solidFill>
                  <a:srgbClr val="FFFFFF"/>
                </a:solidFill>
              </a:rPr>
              <a:t>(Ref: FSH 7.3.1.2 Liability)</a:t>
            </a:r>
            <a:br>
              <a:rPr lang="en-US" sz="4000" dirty="0">
                <a:solidFill>
                  <a:srgbClr val="FFFFFF"/>
                </a:solidFill>
              </a:rPr>
            </a:br>
            <a:endParaRPr lang="en-US" sz="4000" dirty="0">
              <a:solidFill>
                <a:srgbClr val="FFFFFF"/>
              </a:solidFill>
            </a:endParaRPr>
          </a:p>
        </p:txBody>
      </p:sp>
      <p:sp>
        <p:nvSpPr>
          <p:cNvPr id="4" name="Slide Number Placeholder 3"/>
          <p:cNvSpPr>
            <a:spLocks noGrp="1"/>
          </p:cNvSpPr>
          <p:nvPr>
            <p:ph type="sldNum" sz="quarter" idx="12"/>
          </p:nvPr>
        </p:nvSpPr>
        <p:spPr/>
        <p:txBody>
          <a:bodyPr>
            <a:normAutofit fontScale="85000" lnSpcReduction="20000"/>
          </a:bodyPr>
          <a:lstStyle/>
          <a:p>
            <a:pPr>
              <a:spcAft>
                <a:spcPts val="600"/>
              </a:spcAft>
            </a:pPr>
            <a:fld id="{D57F1E4F-1CFF-5643-939E-217C01CDF565}" type="slidenum">
              <a:rPr lang="en-US" smtClean="0"/>
              <a:pPr>
                <a:spcAft>
                  <a:spcPts val="600"/>
                </a:spcAft>
              </a:pPr>
              <a:t>30</a:t>
            </a:fld>
            <a:endParaRPr lang="en-US"/>
          </a:p>
        </p:txBody>
      </p:sp>
      <p:sp useBgFill="1">
        <p:nvSpPr>
          <p:cNvPr id="3" name="Content Placeholder 2"/>
          <p:cNvSpPr>
            <a:spLocks noGrp="1"/>
          </p:cNvSpPr>
          <p:nvPr>
            <p:ph idx="4294967295"/>
          </p:nvPr>
        </p:nvSpPr>
        <p:spPr>
          <a:xfrm>
            <a:off x="2752080" y="2608729"/>
            <a:ext cx="7007225" cy="3664055"/>
          </a:xfrm>
        </p:spPr>
        <p:txBody>
          <a:bodyPr vert="horz" lIns="91440" tIns="45720" rIns="91440" bIns="45720" rtlCol="0" anchor="b">
            <a:normAutofit/>
          </a:bodyPr>
          <a:lstStyle/>
          <a:p>
            <a:r>
              <a:rPr lang="en-US" sz="3200" dirty="0">
                <a:solidFill>
                  <a:srgbClr val="FFFFFF"/>
                </a:solidFill>
              </a:rPr>
              <a:t>All adult household members included in the group (or who should have been included) are liable for the repayment of total FoodShare overpayment amount. This includes adult children aged 18 and over.  </a:t>
            </a:r>
          </a:p>
          <a:p>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355801872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A85A93-D6E2-4CFE-B45A-CD25F9EFE051}"/>
              </a:ext>
            </a:extLst>
          </p:cNvPr>
          <p:cNvSpPr>
            <a:spLocks noGrp="1"/>
          </p:cNvSpPr>
          <p:nvPr>
            <p:ph type="title"/>
          </p:nvPr>
        </p:nvSpPr>
        <p:spPr>
          <a:xfrm>
            <a:off x="310039" y="640080"/>
            <a:ext cx="3429855" cy="5613236"/>
          </a:xfrm>
        </p:spPr>
        <p:txBody>
          <a:bodyPr anchor="ctr">
            <a:normAutofit/>
          </a:bodyPr>
          <a:lstStyle/>
          <a:p>
            <a:r>
              <a:rPr kumimoji="0" lang="en-US" sz="4600" b="0" i="0" u="none" strike="noStrike" kern="1200" cap="none" spc="0" normalizeH="0" baseline="0" noProof="0" dirty="0">
                <a:ln>
                  <a:noFill/>
                </a:ln>
                <a:solidFill>
                  <a:srgbClr val="FFFFFF"/>
                </a:solidFill>
                <a:effectLst/>
                <a:uLnTx/>
                <a:uFillTx/>
                <a:ea typeface="+mj-ea"/>
                <a:cs typeface="+mj-cs"/>
              </a:rPr>
              <a:t>Liable Individuals—Con</a:t>
            </a:r>
            <a:r>
              <a:rPr lang="en-US" sz="4600" cap="none" spc="0" dirty="0" err="1">
                <a:solidFill>
                  <a:srgbClr val="FFFFFF"/>
                </a:solidFill>
              </a:rPr>
              <a:t>t’d</a:t>
            </a:r>
            <a:br>
              <a:rPr kumimoji="0" lang="en-US" sz="4600" b="0" i="0" u="none" strike="noStrike" kern="1200" cap="none" spc="0" normalizeH="0" baseline="0" noProof="0" dirty="0">
                <a:ln>
                  <a:noFill/>
                </a:ln>
                <a:solidFill>
                  <a:srgbClr val="FFFFFF"/>
                </a:solidFill>
                <a:effectLst/>
                <a:uLnTx/>
                <a:uFillTx/>
                <a:latin typeface="Century Gothic" panose="020B0502020202020204"/>
                <a:ea typeface="+mj-ea"/>
                <a:cs typeface="+mj-cs"/>
              </a:rPr>
            </a:br>
            <a:r>
              <a:rPr kumimoji="0" lang="en-US" sz="4600" b="0" i="0" u="none" strike="noStrike" kern="1200" cap="none" spc="0" normalizeH="0" baseline="0" noProof="0" dirty="0">
                <a:ln>
                  <a:noFill/>
                </a:ln>
                <a:solidFill>
                  <a:srgbClr val="FFFFFF"/>
                </a:solidFill>
                <a:effectLst/>
                <a:uLnTx/>
                <a:uFillTx/>
                <a:ea typeface="+mj-ea"/>
                <a:cs typeface="+mj-cs"/>
              </a:rPr>
              <a:t>(Ref FSH 7.3.1.2 Liability, BCPH 28.4.3 Determining Liable Individual)</a:t>
            </a:r>
            <a:br>
              <a:rPr kumimoji="0" lang="en-US" sz="4600" b="0" i="0" u="none" strike="noStrike" kern="1200" cap="none" spc="0" normalizeH="0" baseline="0" noProof="0" dirty="0">
                <a:ln>
                  <a:noFill/>
                </a:ln>
                <a:solidFill>
                  <a:srgbClr val="FFFFFF"/>
                </a:solidFill>
                <a:effectLst/>
                <a:uLnTx/>
                <a:uFillTx/>
                <a:ea typeface="+mj-ea"/>
                <a:cs typeface="+mj-cs"/>
              </a:rPr>
            </a:br>
            <a:endParaRPr lang="en-US" sz="4600" dirty="0">
              <a:solidFill>
                <a:srgbClr val="FFFFFF"/>
              </a:solidFill>
            </a:endParaRPr>
          </a:p>
        </p:txBody>
      </p:sp>
      <p:sp>
        <p:nvSpPr>
          <p:cNvPr id="3" name="Content Placeholder 2">
            <a:extLst>
              <a:ext uri="{FF2B5EF4-FFF2-40B4-BE49-F238E27FC236}">
                <a16:creationId xmlns:a16="http://schemas.microsoft.com/office/drawing/2014/main" id="{E2340E6D-BD57-4D6C-9DBF-0530A184AE03}"/>
              </a:ext>
            </a:extLst>
          </p:cNvPr>
          <p:cNvSpPr>
            <a:spLocks noGrp="1"/>
          </p:cNvSpPr>
          <p:nvPr>
            <p:ph idx="1"/>
          </p:nvPr>
        </p:nvSpPr>
        <p:spPr>
          <a:xfrm>
            <a:off x="4699818" y="349624"/>
            <a:ext cx="7172138" cy="4370294"/>
          </a:xfrm>
        </p:spPr>
        <p:txBody>
          <a:bodyPr>
            <a:normAutofit lnSpcReduction="10000"/>
          </a:bodyPr>
          <a:lstStyle/>
          <a:p>
            <a:r>
              <a:rPr lang="en-US" sz="1600" dirty="0">
                <a:ea typeface="+mn-lt"/>
                <a:cs typeface="+mn-lt"/>
              </a:rPr>
              <a:t>If someone was included in the household, but should not have been included, they are not liable. An example may be a household reporting a change in household composition (someone moving out) and the agency failing to remove the individual. The overpayment still exists, but the person who should have been removed would not be liable.</a:t>
            </a:r>
            <a:endParaRPr lang="en-US" sz="1600" dirty="0"/>
          </a:p>
          <a:p>
            <a:r>
              <a:rPr lang="en-US" sz="1600" dirty="0"/>
              <a:t>Liable individuals on a claim can be seen on CARES screen:</a:t>
            </a:r>
          </a:p>
          <a:p>
            <a:pPr lvl="1"/>
            <a:r>
              <a:rPr lang="en-US" sz="1600" b="1" dirty="0"/>
              <a:t>TRAN: BVCL </a:t>
            </a:r>
            <a:r>
              <a:rPr lang="en-US" sz="1600" dirty="0"/>
              <a:t>and </a:t>
            </a:r>
            <a:r>
              <a:rPr lang="en-US" sz="1600" b="1" dirty="0"/>
              <a:t>PARMS: Claim Number</a:t>
            </a:r>
            <a:r>
              <a:rPr lang="en-US" sz="1600" dirty="0"/>
              <a:t>. </a:t>
            </a:r>
          </a:p>
          <a:p>
            <a:r>
              <a:rPr lang="en-US" sz="1600" dirty="0"/>
              <a:t>Overpayments follow liable individuals when they move to other cases. </a:t>
            </a:r>
          </a:p>
          <a:p>
            <a:pPr lvl="1">
              <a:buFont typeface="Arial" panose="020B0604020202020204" pitchFamily="34" charset="0"/>
              <a:buChar char="•"/>
            </a:pPr>
            <a:r>
              <a:rPr lang="en-US" sz="1600" b="1" dirty="0"/>
              <a:t>Example</a:t>
            </a:r>
            <a:r>
              <a:rPr lang="en-US" sz="1600" dirty="0"/>
              <a:t>: Fred and Wilma have a FS overpayment of $500.  They are both liable individuals on the claim.  Fred moves out of Wilma’s home and into Barney and Betty’s home. Fred is added to Barney’s FS. Fred’s liability to the overpayment on his case with Wilma will cause a recoupment out of Barney’s FS case.    </a:t>
            </a:r>
          </a:p>
          <a:p>
            <a:r>
              <a:rPr lang="en-US" sz="1600" dirty="0"/>
              <a:t>Each liable person will be mailed a copy of the Overpayment Notice and Repayment Agreement (RPA). All liable individuals need to sign the RPA and return it to PACS.  If you manually add a person to the claim, the system will not issue an Overpayment Notice. Manually send them a Notice of Food Share </a:t>
            </a:r>
            <a:r>
              <a:rPr lang="en-US" sz="1600" dirty="0" err="1"/>
              <a:t>Overissuance</a:t>
            </a:r>
            <a:r>
              <a:rPr lang="en-US" sz="1600" dirty="0"/>
              <a:t> form, F-16028.  </a:t>
            </a:r>
          </a:p>
          <a:p>
            <a:r>
              <a:rPr lang="en-US" sz="1600" dirty="0"/>
              <a:t>***See page 40 for adding or removing a liable individual.</a:t>
            </a:r>
          </a:p>
          <a:p>
            <a:endParaRPr lang="en-US" sz="1100" dirty="0"/>
          </a:p>
          <a:p>
            <a:endParaRPr lang="en-US" sz="1100" dirty="0"/>
          </a:p>
        </p:txBody>
      </p:sp>
      <p:pic>
        <p:nvPicPr>
          <p:cNvPr id="23" name="Graphic 22" descr="Suburban scene">
            <a:extLst>
              <a:ext uri="{FF2B5EF4-FFF2-40B4-BE49-F238E27FC236}">
                <a16:creationId xmlns:a16="http://schemas.microsoft.com/office/drawing/2014/main" id="{FA2EE676-A8AC-45B2-D4B1-FD95C4AD34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98" y="4719918"/>
            <a:ext cx="1685977" cy="1685977"/>
          </a:xfrm>
          <a:prstGeom prst="rect">
            <a:avLst/>
          </a:prstGeom>
        </p:spPr>
      </p:pic>
      <p:sp>
        <p:nvSpPr>
          <p:cNvPr id="5" name="Slide Number Placeholder 4">
            <a:extLst>
              <a:ext uri="{FF2B5EF4-FFF2-40B4-BE49-F238E27FC236}">
                <a16:creationId xmlns:a16="http://schemas.microsoft.com/office/drawing/2014/main" id="{7787976A-9585-4047-88E0-C9B391D2B20B}"/>
              </a:ext>
            </a:extLst>
          </p:cNvPr>
          <p:cNvSpPr>
            <a:spLocks noGrp="1"/>
          </p:cNvSpPr>
          <p:nvPr>
            <p:ph type="sldNum" sz="quarter" idx="12"/>
          </p:nvPr>
        </p:nvSpPr>
        <p:spPr>
          <a:xfrm>
            <a:off x="10837333" y="6470704"/>
            <a:ext cx="973667" cy="274320"/>
          </a:xfrm>
        </p:spPr>
        <p:txBody>
          <a:bodyPr>
            <a:normAutofit/>
          </a:bodyPr>
          <a:lstStyle/>
          <a:p>
            <a:pPr>
              <a:lnSpc>
                <a:spcPct val="90000"/>
              </a:lnSpc>
              <a:spcAft>
                <a:spcPts val="600"/>
              </a:spcAft>
            </a:pPr>
            <a:fld id="{D77CCBAE-CD6C-4034-A20D-11180A96BD83}" type="slidenum">
              <a:rPr lang="en-US" sz="1200" smtClean="0"/>
              <a:pPr>
                <a:lnSpc>
                  <a:spcPct val="90000"/>
                </a:lnSpc>
                <a:spcAft>
                  <a:spcPts val="600"/>
                </a:spcAft>
              </a:pPr>
              <a:t>31</a:t>
            </a:fld>
            <a:endParaRPr lang="en-US" sz="1200"/>
          </a:p>
        </p:txBody>
      </p:sp>
    </p:spTree>
    <p:extLst>
      <p:ext uri="{BB962C8B-B14F-4D97-AF65-F5344CB8AC3E}">
        <p14:creationId xmlns:p14="http://schemas.microsoft.com/office/powerpoint/2010/main" val="2821797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2387" y="408792"/>
            <a:ext cx="9442225" cy="820404"/>
          </a:xfrm>
        </p:spPr>
        <p:txBody>
          <a:bodyPr>
            <a:normAutofit fontScale="90000"/>
          </a:bodyPr>
          <a:lstStyle/>
          <a:p>
            <a:br>
              <a:rPr lang="en-US" dirty="0"/>
            </a:br>
            <a:r>
              <a:rPr lang="en-US" dirty="0"/>
              <a:t>Overpayment Processing—CWW/Simulation</a:t>
            </a:r>
            <a:br>
              <a:rPr lang="en-US" dirty="0"/>
            </a:br>
            <a:endParaRPr lang="en-US" dirty="0"/>
          </a:p>
        </p:txBody>
      </p:sp>
      <p:sp>
        <p:nvSpPr>
          <p:cNvPr id="3" name="Content Placeholder 2"/>
          <p:cNvSpPr>
            <a:spLocks noGrp="1"/>
          </p:cNvSpPr>
          <p:nvPr>
            <p:ph idx="1"/>
          </p:nvPr>
        </p:nvSpPr>
        <p:spPr>
          <a:xfrm>
            <a:off x="873457" y="1064524"/>
            <a:ext cx="10422072" cy="4846697"/>
          </a:xfrm>
        </p:spPr>
        <p:txBody>
          <a:bodyPr/>
          <a:lstStyle/>
          <a:p>
            <a:r>
              <a:rPr lang="en-US" dirty="0"/>
              <a:t>For FS, from the Case Summary Page, select the radial button for Initiate, Resume, or Terminate Simulation. </a:t>
            </a:r>
          </a:p>
          <a:p>
            <a:endParaRPr lang="en-US" dirty="0"/>
          </a:p>
          <a:p>
            <a:endParaRPr lang="en-US" dirty="0"/>
          </a:p>
          <a:p>
            <a:pPr marL="0" indent="0">
              <a:buNone/>
            </a:pPr>
            <a:endParaRPr lang="en-US" dirty="0"/>
          </a:p>
          <a:p>
            <a:pPr marL="0" indent="0">
              <a:buNone/>
            </a:pPr>
            <a:endParaRPr lang="en-US" dirty="0"/>
          </a:p>
          <a:p>
            <a:pPr marL="0" indent="0">
              <a:buNone/>
            </a:pPr>
            <a:r>
              <a:rPr lang="en-US" dirty="0"/>
              <a:t>From the Simulation menu, select initiate simulation. </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D77CCBAE-CD6C-4034-A20D-11180A96BD83}" type="slidenum">
              <a:rPr lang="en-US" smtClean="0"/>
              <a:t>32</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t="78796" r="62442" b="4962"/>
          <a:stretch>
            <a:fillRect/>
          </a:stretch>
        </p:blipFill>
        <p:spPr bwMode="auto">
          <a:xfrm>
            <a:off x="1970982" y="1788679"/>
            <a:ext cx="8215313" cy="1799500"/>
          </a:xfrm>
          <a:prstGeom prst="rect">
            <a:avLst/>
          </a:prstGeom>
          <a:noFill/>
        </p:spPr>
      </p:pic>
      <p:pic>
        <p:nvPicPr>
          <p:cNvPr id="7" name="Picture 6"/>
          <p:cNvPicPr/>
          <p:nvPr/>
        </p:nvPicPr>
        <p:blipFill>
          <a:blip r:embed="rId3">
            <a:extLst>
              <a:ext uri="{28A0092B-C50C-407E-A947-70E740481C1C}">
                <a14:useLocalDpi xmlns:a14="http://schemas.microsoft.com/office/drawing/2010/main" val="0"/>
              </a:ext>
            </a:extLst>
          </a:blip>
          <a:srcRect t="11667" r="62848" b="62222"/>
          <a:stretch>
            <a:fillRect/>
          </a:stretch>
        </p:blipFill>
        <p:spPr bwMode="auto">
          <a:xfrm>
            <a:off x="1970982" y="4222374"/>
            <a:ext cx="8167300" cy="2226834"/>
          </a:xfrm>
          <a:prstGeom prst="rect">
            <a:avLst/>
          </a:prstGeom>
          <a:noFill/>
        </p:spPr>
      </p:pic>
      <p:sp>
        <p:nvSpPr>
          <p:cNvPr id="8" name="Left Arrow 7"/>
          <p:cNvSpPr/>
          <p:nvPr/>
        </p:nvSpPr>
        <p:spPr>
          <a:xfrm>
            <a:off x="8948056" y="3008846"/>
            <a:ext cx="978408" cy="1916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606796" y="4970957"/>
            <a:ext cx="978408" cy="1916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73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5654" y="510657"/>
            <a:ext cx="8837324" cy="1074772"/>
          </a:xfrm>
        </p:spPr>
        <p:txBody>
          <a:bodyPr>
            <a:normAutofit/>
          </a:bodyPr>
          <a:lstStyle/>
          <a:p>
            <a:r>
              <a:rPr lang="en-US" sz="3200" dirty="0"/>
              <a:t>Overpayment Processing—</a:t>
            </a:r>
            <a:r>
              <a:rPr lang="en-US" sz="3200" dirty="0" err="1"/>
              <a:t>CWw</a:t>
            </a:r>
            <a:r>
              <a:rPr lang="en-US" sz="3200" dirty="0"/>
              <a:t>/simulation </a:t>
            </a:r>
            <a:r>
              <a:rPr lang="en-US" sz="3200" dirty="0" err="1"/>
              <a:t>conT’D</a:t>
            </a:r>
            <a:r>
              <a:rPr lang="en-US" sz="3200" dirty="0"/>
              <a:t> </a:t>
            </a:r>
          </a:p>
        </p:txBody>
      </p:sp>
      <p:sp>
        <p:nvSpPr>
          <p:cNvPr id="3" name="Content Placeholder 2"/>
          <p:cNvSpPr>
            <a:spLocks noGrp="1"/>
          </p:cNvSpPr>
          <p:nvPr>
            <p:ph idx="1"/>
          </p:nvPr>
        </p:nvSpPr>
        <p:spPr>
          <a:xfrm>
            <a:off x="801858" y="1322363"/>
            <a:ext cx="11390142" cy="5148341"/>
          </a:xfrm>
        </p:spPr>
        <p:txBody>
          <a:bodyPr vert="horz" lIns="91440" tIns="45720" rIns="91440" bIns="45720" rtlCol="0">
            <a:normAutofit/>
          </a:bodyPr>
          <a:lstStyle/>
          <a:p>
            <a:pPr lvl="0">
              <a:spcBef>
                <a:spcPts val="0"/>
              </a:spcBef>
              <a:buSzPts val="1200"/>
              <a:buFont typeface="Wingdings" panose="05000000000000000000" pitchFamily="2" charset="2"/>
              <a:buChar char="v"/>
            </a:pPr>
            <a:r>
              <a:rPr lang="en-US" sz="1600" dirty="0"/>
              <a:t>P</a:t>
            </a:r>
            <a:r>
              <a:rPr lang="en-US" sz="1600" dirty="0">
                <a:ea typeface="Times New Roman" panose="02020603050405020304" pitchFamily="18" charset="0"/>
              </a:rPr>
              <a:t>rocess for determining and calculating overpayment </a:t>
            </a:r>
          </a:p>
          <a:p>
            <a:pPr lvl="1">
              <a:spcBef>
                <a:spcPts val="0"/>
              </a:spcBef>
              <a:buSzPts val="1200"/>
              <a:buFont typeface="Wingdings" panose="05000000000000000000" pitchFamily="2" charset="2"/>
              <a:buChar char="§"/>
            </a:pPr>
            <a:r>
              <a:rPr lang="en-US" sz="1600" dirty="0">
                <a:ea typeface="Times New Roman" panose="02020603050405020304" pitchFamily="18" charset="0"/>
              </a:rPr>
              <a:t>For FS cases, use the actual income to determine if they exceeded the reporting requirements.  Convert the income to determine any overpayment calculation.  (FSH 7.3.2.1). </a:t>
            </a:r>
          </a:p>
          <a:p>
            <a:pPr lvl="1">
              <a:spcBef>
                <a:spcPts val="0"/>
              </a:spcBef>
              <a:buSzPts val="1200"/>
              <a:buFont typeface="Wingdings" panose="05000000000000000000" pitchFamily="2" charset="2"/>
              <a:buChar char="§"/>
            </a:pPr>
            <a:r>
              <a:rPr lang="en-US" sz="1600" dirty="0">
                <a:ea typeface="Times New Roman" panose="02020603050405020304" pitchFamily="18" charset="0"/>
              </a:rPr>
              <a:t>Example:  Based on monthly income, the earnings went over report limits in 06/23 and required report by 07/10/23.  The overpayment begins with 08/23.  Use the converted 07/23 wages to determine the overpayment.</a:t>
            </a:r>
          </a:p>
          <a:p>
            <a:pPr marL="128016" lvl="1" indent="0">
              <a:spcBef>
                <a:spcPts val="0"/>
              </a:spcBef>
              <a:buSzPts val="1200"/>
              <a:buNone/>
            </a:pPr>
            <a:endParaRPr lang="en-US" sz="1600" dirty="0">
              <a:ea typeface="Times New Roman" panose="02020603050405020304" pitchFamily="18" charset="0"/>
            </a:endParaRPr>
          </a:p>
          <a:p>
            <a:pPr>
              <a:spcBef>
                <a:spcPts val="0"/>
              </a:spcBef>
              <a:buSzPts val="1200"/>
              <a:buFont typeface="Wingdings" panose="05000000000000000000" pitchFamily="2" charset="2"/>
              <a:buChar char="v"/>
            </a:pPr>
            <a:r>
              <a:rPr lang="en-US" sz="1600" dirty="0">
                <a:ea typeface="Times New Roman" panose="02020603050405020304" pitchFamily="18" charset="0"/>
              </a:rPr>
              <a:t>Exclude any income that was not reported and not required to be reported during this period. </a:t>
            </a:r>
          </a:p>
          <a:p>
            <a:pPr>
              <a:spcBef>
                <a:spcPts val="0"/>
              </a:spcBef>
              <a:buSzPts val="1200"/>
              <a:buFont typeface="Wingdings" panose="05000000000000000000" pitchFamily="2" charset="2"/>
              <a:buChar char="v"/>
            </a:pPr>
            <a:endParaRPr lang="en-US" sz="1600" dirty="0">
              <a:ea typeface="Times New Roman" panose="02020603050405020304" pitchFamily="18" charset="0"/>
            </a:endParaRPr>
          </a:p>
          <a:p>
            <a:pPr lvl="0">
              <a:spcBef>
                <a:spcPts val="0"/>
              </a:spcBef>
              <a:buSzPts val="1200"/>
              <a:buFont typeface="Wingdings" panose="05000000000000000000" pitchFamily="2" charset="2"/>
              <a:buChar char="v"/>
            </a:pPr>
            <a:r>
              <a:rPr lang="en-US" sz="1600" dirty="0">
                <a:ea typeface="Times New Roman" panose="02020603050405020304" pitchFamily="18" charset="0"/>
              </a:rPr>
              <a:t>Run eligibility for the period of the overpayment.  Note the following:</a:t>
            </a:r>
          </a:p>
          <a:p>
            <a:pPr lvl="1">
              <a:spcBef>
                <a:spcPts val="0"/>
              </a:spcBef>
              <a:buSzPts val="1200"/>
              <a:buFont typeface="Wingdings" panose="05000000000000000000" pitchFamily="2" charset="2"/>
              <a:buChar char="§"/>
            </a:pPr>
            <a:r>
              <a:rPr lang="en-US" sz="1600" dirty="0">
                <a:ea typeface="Times New Roman" panose="02020603050405020304" pitchFamily="18" charset="0"/>
              </a:rPr>
              <a:t>Only 12 months at a time are allowed when running eligibility.</a:t>
            </a:r>
          </a:p>
          <a:p>
            <a:pPr lvl="1">
              <a:spcBef>
                <a:spcPts val="0"/>
              </a:spcBef>
              <a:buSzPts val="1200"/>
              <a:buFont typeface="Wingdings" panose="05000000000000000000" pitchFamily="2" charset="2"/>
              <a:buChar char="§"/>
            </a:pPr>
            <a:r>
              <a:rPr lang="en-US" sz="1600" dirty="0">
                <a:ea typeface="Times New Roman" panose="02020603050405020304" pitchFamily="18" charset="0"/>
              </a:rPr>
              <a:t>There may be more than one period based on length of overpayment and  renewals on the case.</a:t>
            </a:r>
          </a:p>
          <a:p>
            <a:pPr>
              <a:spcBef>
                <a:spcPts val="0"/>
              </a:spcBef>
              <a:buSzPts val="1200"/>
              <a:buFont typeface="Wingdings" panose="05000000000000000000" pitchFamily="2" charset="2"/>
              <a:buChar char="§"/>
            </a:pPr>
            <a:endParaRPr lang="en-US" sz="1600" dirty="0">
              <a:ea typeface="Times New Roman" panose="02020603050405020304" pitchFamily="18" charset="0"/>
            </a:endParaRPr>
          </a:p>
          <a:p>
            <a:pPr marL="128016" lvl="1" indent="0">
              <a:spcBef>
                <a:spcPts val="0"/>
              </a:spcBef>
              <a:buSzPts val="1200"/>
              <a:buNone/>
            </a:pPr>
            <a:r>
              <a:rPr lang="en-US" sz="1600" dirty="0">
                <a:ea typeface="Times New Roman" panose="02020603050405020304" pitchFamily="18" charset="0"/>
                <a:cs typeface="Times New Roman"/>
              </a:rPr>
              <a:t>****If there is a renewal month that falls in the overpayment period and makes simulation fail months incorrectly, you should use the </a:t>
            </a:r>
            <a:r>
              <a:rPr lang="en-US" sz="1600" b="1" dirty="0">
                <a:ea typeface="Times New Roman" panose="02020603050405020304" pitchFamily="18" charset="0"/>
                <a:cs typeface="Times New Roman"/>
              </a:rPr>
              <a:t>Food Share Wisconsin Overpayment Calculator</a:t>
            </a:r>
            <a:r>
              <a:rPr lang="en-US" sz="1600" dirty="0">
                <a:ea typeface="Times New Roman" panose="02020603050405020304" pitchFamily="18" charset="0"/>
                <a:cs typeface="Times New Roman"/>
              </a:rPr>
              <a:t> tool found in </a:t>
            </a:r>
          </a:p>
          <a:p>
            <a:pPr marL="128016" lvl="1" indent="0">
              <a:spcBef>
                <a:spcPts val="0"/>
              </a:spcBef>
              <a:buSzPts val="1200"/>
              <a:buNone/>
            </a:pPr>
            <a:r>
              <a:rPr lang="en-US" sz="1600" dirty="0">
                <a:ea typeface="Times New Roman" panose="02020603050405020304" pitchFamily="18" charset="0"/>
                <a:cs typeface="Times New Roman"/>
              </a:rPr>
              <a:t>Forms—</a:t>
            </a:r>
            <a:r>
              <a:rPr lang="en-US" sz="1600" b="1" dirty="0">
                <a:ea typeface="Times New Roman" panose="02020603050405020304" pitchFamily="18" charset="0"/>
                <a:cs typeface="Times New Roman"/>
              </a:rPr>
              <a:t>F-16030</a:t>
            </a:r>
            <a:r>
              <a:rPr lang="en-US" sz="1600" dirty="0">
                <a:ea typeface="Times New Roman" panose="02020603050405020304" pitchFamily="18" charset="0"/>
                <a:cs typeface="Times New Roman"/>
              </a:rPr>
              <a:t>.</a:t>
            </a:r>
          </a:p>
          <a:p>
            <a:pPr lvl="1">
              <a:spcBef>
                <a:spcPts val="0"/>
              </a:spcBef>
              <a:buSzPts val="1200"/>
              <a:buFont typeface="+mj-lt"/>
              <a:buAutoNum type="alphaLcPeriod"/>
            </a:pPr>
            <a:endParaRPr lang="en-US" sz="900" dirty="0">
              <a:latin typeface="Times New Roman" panose="02020603050405020304" pitchFamily="18" charset="0"/>
              <a:ea typeface="Times New Roman" panose="02020603050405020304" pitchFamily="18" charset="0"/>
            </a:endParaRPr>
          </a:p>
          <a:p>
            <a:pPr lvl="1">
              <a:spcBef>
                <a:spcPts val="0"/>
              </a:spcBef>
              <a:buSzPts val="1200"/>
              <a:buFont typeface="+mj-lt"/>
              <a:buAutoNum type="alphaLcPeriod"/>
            </a:pPr>
            <a:endParaRPr lang="en-US" sz="900" dirty="0">
              <a:latin typeface="Times New Roman" panose="02020603050405020304" pitchFamily="18" charset="0"/>
              <a:ea typeface="Times New Roman" panose="02020603050405020304" pitchFamily="18" charset="0"/>
            </a:endParaRPr>
          </a:p>
          <a:p>
            <a:endParaRPr lang="en-US" sz="9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p:blipFill>
        <p:spPr>
          <a:xfrm>
            <a:off x="2641211" y="4871497"/>
            <a:ext cx="6909577" cy="1986503"/>
          </a:xfrm>
          <a:prstGeom prst="rect">
            <a:avLst/>
          </a:prstGeom>
        </p:spPr>
      </p:pic>
      <p:sp>
        <p:nvSpPr>
          <p:cNvPr id="5" name="Slide Number Placeholder 4"/>
          <p:cNvSpPr>
            <a:spLocks noGrp="1"/>
          </p:cNvSpPr>
          <p:nvPr>
            <p:ph type="sldNum" sz="quarter" idx="12"/>
          </p:nvPr>
        </p:nvSpPr>
        <p:spPr>
          <a:xfrm>
            <a:off x="10837333" y="6470704"/>
            <a:ext cx="973667" cy="274320"/>
          </a:xfrm>
        </p:spPr>
        <p:txBody>
          <a:bodyPr>
            <a:normAutofit/>
          </a:bodyPr>
          <a:lstStyle/>
          <a:p>
            <a:pPr>
              <a:lnSpc>
                <a:spcPct val="90000"/>
              </a:lnSpc>
              <a:spcAft>
                <a:spcPts val="600"/>
              </a:spcAft>
            </a:pPr>
            <a:fld id="{D77CCBAE-CD6C-4034-A20D-11180A96BD83}" type="slidenum">
              <a:rPr lang="en-US" sz="1200"/>
              <a:pPr>
                <a:lnSpc>
                  <a:spcPct val="90000"/>
                </a:lnSpc>
                <a:spcAft>
                  <a:spcPts val="600"/>
                </a:spcAft>
              </a:pPr>
              <a:t>33</a:t>
            </a:fld>
            <a:endParaRPr lang="en-US" sz="1200"/>
          </a:p>
        </p:txBody>
      </p:sp>
    </p:spTree>
    <p:extLst>
      <p:ext uri="{BB962C8B-B14F-4D97-AF65-F5344CB8AC3E}">
        <p14:creationId xmlns:p14="http://schemas.microsoft.com/office/powerpoint/2010/main" val="593434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Overpayment Processing CWW/simulation cont’d</a:t>
            </a:r>
          </a:p>
        </p:txBody>
      </p:sp>
      <p:sp>
        <p:nvSpPr>
          <p:cNvPr id="3" name="Content Placeholder 2"/>
          <p:cNvSpPr>
            <a:spLocks noGrp="1"/>
          </p:cNvSpPr>
          <p:nvPr>
            <p:ph idx="1"/>
          </p:nvPr>
        </p:nvSpPr>
        <p:spPr/>
        <p:txBody>
          <a:bodyPr/>
          <a:lstStyle/>
          <a:p>
            <a:r>
              <a:rPr lang="en-US" dirty="0"/>
              <a:t>Terminate simulation WITHOUT delete so the information is retained in CWW for the overpayment processing in CARES mainframe.</a:t>
            </a:r>
          </a:p>
          <a:p>
            <a:endParaRPr lang="en-US" dirty="0"/>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D77CCBAE-CD6C-4034-A20D-11180A96BD83}" type="slidenum">
              <a:rPr lang="en-US" smtClean="0"/>
              <a:t>34</a:t>
            </a:fld>
            <a:endParaRPr lang="en-US"/>
          </a:p>
        </p:txBody>
      </p:sp>
      <p:pic>
        <p:nvPicPr>
          <p:cNvPr id="6" name="Picture 5"/>
          <p:cNvPicPr>
            <a:picLocks noChangeAspect="1"/>
          </p:cNvPicPr>
          <p:nvPr/>
        </p:nvPicPr>
        <p:blipFill>
          <a:blip r:embed="rId2"/>
          <a:stretch>
            <a:fillRect/>
          </a:stretch>
        </p:blipFill>
        <p:spPr>
          <a:xfrm>
            <a:off x="1131704" y="2958152"/>
            <a:ext cx="10036168" cy="3005858"/>
          </a:xfrm>
          <a:prstGeom prst="rect">
            <a:avLst/>
          </a:prstGeom>
        </p:spPr>
      </p:pic>
      <p:pic>
        <p:nvPicPr>
          <p:cNvPr id="9" name="Picture 8"/>
          <p:cNvPicPr>
            <a:picLocks noChangeAspect="1"/>
          </p:cNvPicPr>
          <p:nvPr/>
        </p:nvPicPr>
        <p:blipFill>
          <a:blip r:embed="rId3"/>
          <a:stretch>
            <a:fillRect/>
          </a:stretch>
        </p:blipFill>
        <p:spPr>
          <a:xfrm>
            <a:off x="6656386" y="4931973"/>
            <a:ext cx="975445" cy="231668"/>
          </a:xfrm>
          <a:prstGeom prst="rect">
            <a:avLst/>
          </a:prstGeom>
        </p:spPr>
      </p:pic>
    </p:spTree>
    <p:extLst>
      <p:ext uri="{BB962C8B-B14F-4D97-AF65-F5344CB8AC3E}">
        <p14:creationId xmlns:p14="http://schemas.microsoft.com/office/powerpoint/2010/main" val="3768441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3CAF01F4-43BC-4C8D-B3E7-889AD234B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Oval 5">
            <a:extLst>
              <a:ext uri="{FF2B5EF4-FFF2-40B4-BE49-F238E27FC236}">
                <a16:creationId xmlns:a16="http://schemas.microsoft.com/office/drawing/2014/main" id="{06CA1EFD-9858-44D0-91BA-87238CF94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9" name="Straight Connector 18">
            <a:extLst>
              <a:ext uri="{FF2B5EF4-FFF2-40B4-BE49-F238E27FC236}">
                <a16:creationId xmlns:a16="http://schemas.microsoft.com/office/drawing/2014/main" id="{D35323DC-C2C7-41A7-92D3-2AF72E7E96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075DF9C-FBFA-4852-9E97-463CCCDEE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E8C26B4-C16C-4C86-8146-C48FAC987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61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40080"/>
            <a:ext cx="3185917" cy="3034857"/>
          </a:xfrm>
        </p:spPr>
        <p:txBody>
          <a:bodyPr vert="horz" lIns="91440" tIns="45720" rIns="91440" bIns="45720" rtlCol="0" anchor="b">
            <a:normAutofit/>
          </a:bodyPr>
          <a:lstStyle/>
          <a:p>
            <a:pPr algn="r"/>
            <a:r>
              <a:rPr lang="en-US" sz="4400" spc="200" dirty="0">
                <a:solidFill>
                  <a:srgbClr val="FFFFFF"/>
                </a:solidFill>
              </a:rPr>
              <a:t>Overpayment Processing-Mainframe</a:t>
            </a:r>
          </a:p>
        </p:txBody>
      </p:sp>
      <p:sp>
        <p:nvSpPr>
          <p:cNvPr id="24" name="Content Placeholder 11">
            <a:extLst>
              <a:ext uri="{FF2B5EF4-FFF2-40B4-BE49-F238E27FC236}">
                <a16:creationId xmlns:a16="http://schemas.microsoft.com/office/drawing/2014/main" id="{8BCB74A1-9DB3-4734-A223-8C5678CAC859}"/>
              </a:ext>
            </a:extLst>
          </p:cNvPr>
          <p:cNvSpPr>
            <a:spLocks noGrp="1"/>
          </p:cNvSpPr>
          <p:nvPr>
            <p:ph idx="1"/>
          </p:nvPr>
        </p:nvSpPr>
        <p:spPr>
          <a:xfrm>
            <a:off x="638921" y="3849539"/>
            <a:ext cx="3004195" cy="2359417"/>
          </a:xfrm>
        </p:spPr>
        <p:txBody>
          <a:bodyPr vert="horz" lIns="91440" tIns="45720" rIns="91440" bIns="45720" rtlCol="0" anchor="t">
            <a:normAutofit/>
          </a:bodyPr>
          <a:lstStyle/>
          <a:p>
            <a:pPr marL="0" indent="0" algn="r">
              <a:lnSpc>
                <a:spcPct val="100000"/>
              </a:lnSpc>
              <a:spcBef>
                <a:spcPts val="0"/>
              </a:spcBef>
              <a:buNone/>
            </a:pPr>
            <a:r>
              <a:rPr lang="en-US" sz="2400" dirty="0">
                <a:solidFill>
                  <a:srgbClr val="FFFFFF"/>
                </a:solidFill>
              </a:rPr>
              <a:t>1) Enter TRAN code BVRF with no PARMS and hit “Enter.”</a:t>
            </a:r>
          </a:p>
        </p:txBody>
      </p:sp>
      <p:cxnSp>
        <p:nvCxnSpPr>
          <p:cNvPr id="25" name="Straight Connector 24">
            <a:extLst>
              <a:ext uri="{FF2B5EF4-FFF2-40B4-BE49-F238E27FC236}">
                <a16:creationId xmlns:a16="http://schemas.microsoft.com/office/drawing/2014/main" id="{C7451CD4-E661-4A39-B545-79A6C62736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749" y="3765314"/>
            <a:ext cx="2834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ChangeAspect="1"/>
          </p:cNvPicPr>
          <p:nvPr/>
        </p:nvPicPr>
        <p:blipFill>
          <a:blip r:embed="rId2"/>
          <a:stretch>
            <a:fillRect/>
          </a:stretch>
        </p:blipFill>
        <p:spPr>
          <a:xfrm>
            <a:off x="3966134" y="211940"/>
            <a:ext cx="8225865" cy="6207138"/>
          </a:xfrm>
          <a:prstGeom prst="rect">
            <a:avLst/>
          </a:prstGeom>
        </p:spPr>
      </p:pic>
      <p:sp>
        <p:nvSpPr>
          <p:cNvPr id="5" name="Slide Number Placeholder 4"/>
          <p:cNvSpPr>
            <a:spLocks noGrp="1"/>
          </p:cNvSpPr>
          <p:nvPr>
            <p:ph type="sldNum" sz="quarter" idx="12"/>
          </p:nvPr>
        </p:nvSpPr>
        <p:spPr>
          <a:xfrm>
            <a:off x="10837333" y="6470704"/>
            <a:ext cx="973667" cy="274320"/>
          </a:xfrm>
        </p:spPr>
        <p:txBody>
          <a:bodyPr vert="horz" lIns="91440" tIns="45720" rIns="91440" bIns="45720" rtlCol="0" anchor="ctr">
            <a:normAutofit fontScale="85000" lnSpcReduction="20000"/>
          </a:bodyPr>
          <a:lstStyle/>
          <a:p>
            <a:pPr>
              <a:spcAft>
                <a:spcPts val="600"/>
              </a:spcAft>
            </a:pPr>
            <a:fld id="{D77CCBAE-CD6C-4034-A20D-11180A96BD83}" type="slidenum">
              <a:rPr lang="en-US" kern="1200" smtClean="0">
                <a:solidFill>
                  <a:schemeClr val="tx1">
                    <a:lumMod val="95000"/>
                    <a:lumOff val="5000"/>
                  </a:schemeClr>
                </a:solidFill>
                <a:latin typeface="+mj-lt"/>
                <a:ea typeface="+mn-ea"/>
                <a:cs typeface="+mn-cs"/>
              </a:rPr>
              <a:pPr>
                <a:spcAft>
                  <a:spcPts val="600"/>
                </a:spcAft>
              </a:pPr>
              <a:t>35</a:t>
            </a:fld>
            <a:endParaRPr lang="en-US" kern="1200" dirty="0">
              <a:solidFill>
                <a:schemeClr val="tx1">
                  <a:lumMod val="95000"/>
                  <a:lumOff val="5000"/>
                </a:schemeClr>
              </a:solidFill>
              <a:latin typeface="+mj-lt"/>
              <a:ea typeface="+mn-ea"/>
              <a:cs typeface="+mn-cs"/>
            </a:endParaRPr>
          </a:p>
        </p:txBody>
      </p:sp>
      <p:sp>
        <p:nvSpPr>
          <p:cNvPr id="3" name="Star: 5 Points 2">
            <a:extLst>
              <a:ext uri="{FF2B5EF4-FFF2-40B4-BE49-F238E27FC236}">
                <a16:creationId xmlns:a16="http://schemas.microsoft.com/office/drawing/2014/main" id="{9F0B72F0-372E-12CD-28C1-059813C5801C}"/>
              </a:ext>
            </a:extLst>
          </p:cNvPr>
          <p:cNvSpPr/>
          <p:nvPr/>
        </p:nvSpPr>
        <p:spPr>
          <a:xfrm>
            <a:off x="4162358" y="6006087"/>
            <a:ext cx="239357" cy="27432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999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96A2A-0F45-488B-8239-163B10B9A646}"/>
              </a:ext>
            </a:extLst>
          </p:cNvPr>
          <p:cNvSpPr/>
          <p:nvPr/>
        </p:nvSpPr>
        <p:spPr>
          <a:xfrm>
            <a:off x="8849032" y="3735178"/>
            <a:ext cx="294968" cy="167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4965" y="624110"/>
            <a:ext cx="10709647" cy="709838"/>
          </a:xfrm>
        </p:spPr>
        <p:txBody>
          <a:bodyPr>
            <a:normAutofit fontScale="90000"/>
          </a:bodyPr>
          <a:lstStyle/>
          <a:p>
            <a:r>
              <a:rPr lang="en-US" dirty="0"/>
              <a:t>Overpayment Processing-Mainframe</a:t>
            </a:r>
          </a:p>
        </p:txBody>
      </p:sp>
      <p:sp>
        <p:nvSpPr>
          <p:cNvPr id="3" name="Content Placeholder 2"/>
          <p:cNvSpPr>
            <a:spLocks noGrp="1"/>
          </p:cNvSpPr>
          <p:nvPr>
            <p:ph idx="1"/>
          </p:nvPr>
        </p:nvSpPr>
        <p:spPr>
          <a:xfrm>
            <a:off x="1173707" y="1333948"/>
            <a:ext cx="10223328" cy="3777622"/>
          </a:xfrm>
        </p:spPr>
        <p:txBody>
          <a:bodyPr/>
          <a:lstStyle/>
          <a:p>
            <a:pPr marL="0" indent="0">
              <a:buNone/>
            </a:pPr>
            <a:r>
              <a:rPr lang="en-US" dirty="0"/>
              <a:t>2) This creates a new referral.  The referral # displays at the top left corner of the page and in the PARMS. Write it down. If you forget to do this, you can find the claim number by going to TRAN code BVCI with the SSN or PIN.</a:t>
            </a:r>
          </a:p>
          <a:p>
            <a:pPr marL="0" indent="0">
              <a:buNone/>
            </a:pPr>
            <a:r>
              <a:rPr lang="en-US" dirty="0"/>
              <a:t> </a:t>
            </a:r>
          </a:p>
        </p:txBody>
      </p:sp>
      <p:sp>
        <p:nvSpPr>
          <p:cNvPr id="5" name="Slide Number Placeholder 4"/>
          <p:cNvSpPr>
            <a:spLocks noGrp="1"/>
          </p:cNvSpPr>
          <p:nvPr>
            <p:ph type="sldNum" sz="quarter" idx="12"/>
          </p:nvPr>
        </p:nvSpPr>
        <p:spPr/>
        <p:txBody>
          <a:bodyPr>
            <a:normAutofit fontScale="85000" lnSpcReduction="20000"/>
          </a:bodyPr>
          <a:lstStyle/>
          <a:p>
            <a:fld id="{D77CCBAE-CD6C-4034-A20D-11180A96BD83}" type="slidenum">
              <a:rPr lang="en-US" smtClean="0"/>
              <a:t>36</a:t>
            </a:fld>
            <a:endParaRPr lang="en-US"/>
          </a:p>
        </p:txBody>
      </p:sp>
      <p:pic>
        <p:nvPicPr>
          <p:cNvPr id="7" name="Picture 6"/>
          <p:cNvPicPr>
            <a:picLocks noChangeAspect="1"/>
          </p:cNvPicPr>
          <p:nvPr/>
        </p:nvPicPr>
        <p:blipFill>
          <a:blip r:embed="rId2"/>
          <a:stretch>
            <a:fillRect/>
          </a:stretch>
        </p:blipFill>
        <p:spPr>
          <a:xfrm>
            <a:off x="1284769" y="2328618"/>
            <a:ext cx="9444987" cy="4349605"/>
          </a:xfrm>
          <a:prstGeom prst="rect">
            <a:avLst/>
          </a:prstGeom>
        </p:spPr>
      </p:pic>
      <p:sp>
        <p:nvSpPr>
          <p:cNvPr id="8" name="Flowchart: Process 7"/>
          <p:cNvSpPr/>
          <p:nvPr/>
        </p:nvSpPr>
        <p:spPr>
          <a:xfrm>
            <a:off x="4665720" y="6449707"/>
            <a:ext cx="1153659" cy="188758"/>
          </a:xfrm>
          <a:prstGeom prst="flowChartProcess">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4665720" y="6416193"/>
            <a:ext cx="899968" cy="430887"/>
          </a:xfrm>
          <a:prstGeom prst="rect">
            <a:avLst/>
          </a:prstGeom>
          <a:noFill/>
        </p:spPr>
        <p:txBody>
          <a:bodyPr wrap="square" rtlCol="0">
            <a:spAutoFit/>
          </a:bodyPr>
          <a:lstStyle/>
          <a:p>
            <a:r>
              <a:rPr lang="en-US" sz="1100" dirty="0"/>
              <a:t>2900xxxxxx</a:t>
            </a:r>
          </a:p>
        </p:txBody>
      </p:sp>
      <p:sp>
        <p:nvSpPr>
          <p:cNvPr id="10" name="Rectangle 9">
            <a:extLst>
              <a:ext uri="{FF2B5EF4-FFF2-40B4-BE49-F238E27FC236}">
                <a16:creationId xmlns:a16="http://schemas.microsoft.com/office/drawing/2014/main" id="{C2DBD792-1572-4486-B288-8BB60CEC6552}"/>
              </a:ext>
            </a:extLst>
          </p:cNvPr>
          <p:cNvSpPr/>
          <p:nvPr/>
        </p:nvSpPr>
        <p:spPr>
          <a:xfrm>
            <a:off x="3316302" y="2529720"/>
            <a:ext cx="835284" cy="199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a:extLst>
              <a:ext uri="{FF2B5EF4-FFF2-40B4-BE49-F238E27FC236}">
                <a16:creationId xmlns:a16="http://schemas.microsoft.com/office/drawing/2014/main" id="{43BE00BA-2353-4FB9-A518-7F049EDDCEF0}"/>
              </a:ext>
            </a:extLst>
          </p:cNvPr>
          <p:cNvSpPr/>
          <p:nvPr/>
        </p:nvSpPr>
        <p:spPr>
          <a:xfrm>
            <a:off x="9238130" y="4172522"/>
            <a:ext cx="1196788" cy="265007"/>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lumMod val="95000"/>
                    <a:lumOff val="5000"/>
                  </a:schemeClr>
                </a:solidFill>
              </a:rPr>
              <a:t>X#####</a:t>
            </a:r>
          </a:p>
        </p:txBody>
      </p:sp>
    </p:spTree>
    <p:extLst>
      <p:ext uri="{BB962C8B-B14F-4D97-AF65-F5344CB8AC3E}">
        <p14:creationId xmlns:p14="http://schemas.microsoft.com/office/powerpoint/2010/main" val="477883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2830"/>
            <a:ext cx="11397035" cy="1068913"/>
          </a:xfrm>
        </p:spPr>
        <p:txBody>
          <a:bodyPr>
            <a:normAutofit/>
          </a:bodyPr>
          <a:lstStyle/>
          <a:p>
            <a:r>
              <a:rPr lang="en-US" dirty="0"/>
              <a:t>Overpayment Processing-Mainframe</a:t>
            </a:r>
          </a:p>
        </p:txBody>
      </p:sp>
      <p:sp>
        <p:nvSpPr>
          <p:cNvPr id="3" name="Content Placeholder 2"/>
          <p:cNvSpPr>
            <a:spLocks noGrp="1"/>
          </p:cNvSpPr>
          <p:nvPr>
            <p:ph idx="1"/>
          </p:nvPr>
        </p:nvSpPr>
        <p:spPr>
          <a:xfrm>
            <a:off x="729318" y="655438"/>
            <a:ext cx="10605783" cy="6056932"/>
          </a:xfrm>
        </p:spPr>
        <p:txBody>
          <a:bodyPr vert="horz" lIns="91440" tIns="45720" rIns="91440" bIns="45720" rtlCol="0" anchor="t">
            <a:normAutofit/>
          </a:bodyPr>
          <a:lstStyle/>
          <a:p>
            <a:pPr marL="0" indent="0">
              <a:lnSpc>
                <a:spcPct val="100000"/>
              </a:lnSpc>
              <a:spcBef>
                <a:spcPts val="0"/>
              </a:spcBef>
              <a:spcAft>
                <a:spcPts val="0"/>
              </a:spcAft>
              <a:buNone/>
            </a:pPr>
            <a:r>
              <a:rPr lang="en-US" sz="1600" dirty="0"/>
              <a:t>3 )Enter the Referral Office, Case#, Category (CAT) and Sequence (SEQ)</a:t>
            </a:r>
          </a:p>
          <a:p>
            <a:pPr marL="0" indent="0">
              <a:lnSpc>
                <a:spcPct val="100000"/>
              </a:lnSpc>
              <a:spcBef>
                <a:spcPts val="0"/>
              </a:spcBef>
              <a:spcAft>
                <a:spcPts val="0"/>
              </a:spcAft>
              <a:buNone/>
            </a:pPr>
            <a:r>
              <a:rPr lang="en-US" sz="1600" dirty="0"/>
              <a:t>4) Enter the source, assigned worker, referral date, referral period, and comments.</a:t>
            </a:r>
          </a:p>
          <a:p>
            <a:pPr marL="0" indent="0">
              <a:lnSpc>
                <a:spcPct val="100000"/>
              </a:lnSpc>
              <a:spcBef>
                <a:spcPts val="0"/>
              </a:spcBef>
              <a:spcAft>
                <a:spcPts val="0"/>
              </a:spcAft>
              <a:buNone/>
            </a:pPr>
            <a:r>
              <a:rPr lang="en-US" sz="1600" dirty="0"/>
              <a:t>5) The investigation referral is the BRITS referral number.  </a:t>
            </a:r>
            <a:r>
              <a:rPr lang="en-US" sz="1600" b="1" dirty="0"/>
              <a:t>Note: </a:t>
            </a:r>
            <a:r>
              <a:rPr lang="en-US" sz="1600" dirty="0"/>
              <a:t>The referral date is the date of discovery (the date the overpayment is entered into the benefit recovery system).</a:t>
            </a:r>
          </a:p>
          <a:p>
            <a:pPr marL="0" indent="0">
              <a:lnSpc>
                <a:spcPct val="100000"/>
              </a:lnSpc>
              <a:spcBef>
                <a:spcPts val="0"/>
              </a:spcBef>
              <a:spcAft>
                <a:spcPts val="0"/>
              </a:spcAft>
              <a:buNone/>
            </a:pPr>
            <a:r>
              <a:rPr lang="en-US" sz="1600" dirty="0"/>
              <a:t>6) Press enter to create the referral.  Comments from BVRF transfer to BVCC.  TRAN to BVCC with the referral in PARMS to view or enter more comments.  </a:t>
            </a:r>
          </a:p>
          <a:p>
            <a:pPr marL="0" indent="0">
              <a:buNone/>
            </a:pPr>
            <a:r>
              <a:rPr lang="en-US" dirty="0"/>
              <a:t> </a:t>
            </a:r>
          </a:p>
        </p:txBody>
      </p:sp>
      <p:sp>
        <p:nvSpPr>
          <p:cNvPr id="5" name="Slide Number Placeholder 4"/>
          <p:cNvSpPr>
            <a:spLocks noGrp="1"/>
          </p:cNvSpPr>
          <p:nvPr>
            <p:ph type="sldNum" sz="quarter" idx="12"/>
          </p:nvPr>
        </p:nvSpPr>
        <p:spPr/>
        <p:txBody>
          <a:bodyPr>
            <a:normAutofit fontScale="85000" lnSpcReduction="20000"/>
          </a:bodyPr>
          <a:lstStyle/>
          <a:p>
            <a:fld id="{D77CCBAE-CD6C-4034-A20D-11180A96BD83}" type="slidenum">
              <a:rPr lang="en-US" smtClean="0"/>
              <a:t>37</a:t>
            </a:fld>
            <a:endParaRPr lang="en-US"/>
          </a:p>
        </p:txBody>
      </p:sp>
      <p:pic>
        <p:nvPicPr>
          <p:cNvPr id="6" name="Picture 5"/>
          <p:cNvPicPr>
            <a:picLocks noChangeAspect="1"/>
          </p:cNvPicPr>
          <p:nvPr/>
        </p:nvPicPr>
        <p:blipFill>
          <a:blip r:embed="rId2"/>
          <a:stretch>
            <a:fillRect/>
          </a:stretch>
        </p:blipFill>
        <p:spPr>
          <a:xfrm>
            <a:off x="707985" y="2307471"/>
            <a:ext cx="10129348" cy="4550529"/>
          </a:xfrm>
          <a:prstGeom prst="rect">
            <a:avLst/>
          </a:prstGeom>
        </p:spPr>
      </p:pic>
      <p:sp>
        <p:nvSpPr>
          <p:cNvPr id="10" name="Flowchart: Process 9"/>
          <p:cNvSpPr/>
          <p:nvPr/>
        </p:nvSpPr>
        <p:spPr>
          <a:xfrm>
            <a:off x="8595472" y="4029396"/>
            <a:ext cx="1011218" cy="25818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595472" y="4010580"/>
            <a:ext cx="1143113" cy="276999"/>
          </a:xfrm>
          <a:prstGeom prst="rect">
            <a:avLst/>
          </a:prstGeom>
          <a:noFill/>
        </p:spPr>
        <p:txBody>
          <a:bodyPr wrap="square" rtlCol="0">
            <a:spAutoFit/>
          </a:bodyPr>
          <a:lstStyle/>
          <a:p>
            <a:r>
              <a:rPr lang="en-US" sz="1200" b="1" dirty="0"/>
              <a:t>X#####</a:t>
            </a:r>
          </a:p>
        </p:txBody>
      </p:sp>
    </p:spTree>
    <p:extLst>
      <p:ext uri="{BB962C8B-B14F-4D97-AF65-F5344CB8AC3E}">
        <p14:creationId xmlns:p14="http://schemas.microsoft.com/office/powerpoint/2010/main" val="3077944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5867061" cy="1499616"/>
          </a:xfrm>
        </p:spPr>
        <p:txBody>
          <a:bodyPr>
            <a:normAutofit/>
          </a:bodyPr>
          <a:lstStyle/>
          <a:p>
            <a:r>
              <a:rPr lang="en-US" sz="4600"/>
              <a:t>Calculating the Overpayment in Simulation</a:t>
            </a:r>
          </a:p>
        </p:txBody>
      </p:sp>
      <p:pic>
        <p:nvPicPr>
          <p:cNvPr id="6" name="Picture 5"/>
          <p:cNvPicPr>
            <a:picLocks noChangeAspect="1"/>
          </p:cNvPicPr>
          <p:nvPr/>
        </p:nvPicPr>
        <p:blipFill>
          <a:blip r:embed="rId2"/>
          <a:stretch>
            <a:fillRect/>
          </a:stretch>
        </p:blipFill>
        <p:spPr>
          <a:xfrm>
            <a:off x="121025" y="1882589"/>
            <a:ext cx="7423954" cy="4719918"/>
          </a:xfrm>
          <a:prstGeom prst="rect">
            <a:avLst/>
          </a:prstGeom>
        </p:spPr>
      </p:pic>
      <p:sp>
        <p:nvSpPr>
          <p:cNvPr id="11" name="Rectangle 10">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794292" y="585215"/>
            <a:ext cx="4276683" cy="6017291"/>
          </a:xfrm>
        </p:spPr>
        <p:txBody>
          <a:bodyPr anchor="ctr">
            <a:normAutofit lnSpcReduction="10000"/>
          </a:bodyPr>
          <a:lstStyle/>
          <a:p>
            <a:pPr marL="0" indent="0">
              <a:buNone/>
            </a:pPr>
            <a:endParaRPr lang="en-US" sz="2000" b="1" i="1" u="sng" dirty="0">
              <a:solidFill>
                <a:srgbClr val="FFFFFF"/>
              </a:solidFill>
            </a:endParaRPr>
          </a:p>
          <a:p>
            <a:pPr marL="0" indent="0">
              <a:buNone/>
            </a:pPr>
            <a:endParaRPr lang="en-US" sz="2000" b="1" i="1" u="sng" dirty="0">
              <a:solidFill>
                <a:srgbClr val="FFFFFF"/>
              </a:solidFill>
            </a:endParaRPr>
          </a:p>
          <a:p>
            <a:pPr marL="0" indent="0">
              <a:buNone/>
            </a:pPr>
            <a:endParaRPr lang="en-US" sz="2000" b="1" i="1" u="sng" dirty="0">
              <a:solidFill>
                <a:srgbClr val="FFFFFF"/>
              </a:solidFill>
            </a:endParaRPr>
          </a:p>
          <a:p>
            <a:pPr marL="0" indent="0">
              <a:buNone/>
            </a:pPr>
            <a:endParaRPr lang="en-US" sz="2000" b="1" i="1" u="sng" dirty="0">
              <a:solidFill>
                <a:srgbClr val="FFFFFF"/>
              </a:solidFill>
            </a:endParaRPr>
          </a:p>
          <a:p>
            <a:pPr marL="0" indent="0">
              <a:buNone/>
            </a:pPr>
            <a:endParaRPr lang="en-US" sz="2000" b="1" i="1" u="sng" dirty="0">
              <a:solidFill>
                <a:srgbClr val="FFFFFF"/>
              </a:solidFill>
            </a:endParaRPr>
          </a:p>
          <a:p>
            <a:pPr marL="0" indent="0">
              <a:buNone/>
            </a:pPr>
            <a:r>
              <a:rPr lang="en-US" sz="2000" b="1" i="1" u="sng" dirty="0">
                <a:solidFill>
                  <a:srgbClr val="FFFFFF"/>
                </a:solidFill>
              </a:rPr>
              <a:t> </a:t>
            </a:r>
            <a:r>
              <a:rPr lang="en-US" sz="3000" b="1" i="1" u="sng" dirty="0">
                <a:solidFill>
                  <a:srgbClr val="FFFFFF"/>
                </a:solidFill>
              </a:rPr>
              <a:t>For FS only:</a:t>
            </a:r>
            <a:endParaRPr lang="en-US" sz="3000" b="1" i="1" dirty="0">
              <a:solidFill>
                <a:srgbClr val="FFFFFF"/>
              </a:solidFill>
            </a:endParaRPr>
          </a:p>
          <a:p>
            <a:r>
              <a:rPr lang="en-US" sz="3000" b="1" i="1" dirty="0">
                <a:solidFill>
                  <a:srgbClr val="FFFFFF"/>
                </a:solidFill>
              </a:rPr>
              <a:t>On the same day you run simulation</a:t>
            </a:r>
            <a:r>
              <a:rPr lang="en-US" sz="3000" dirty="0">
                <a:solidFill>
                  <a:srgbClr val="FFFFFF"/>
                </a:solidFill>
              </a:rPr>
              <a:t>, TRAN to BVBD, PARMS =Claim number</a:t>
            </a:r>
          </a:p>
          <a:p>
            <a:endParaRPr lang="en-US" sz="3000" dirty="0">
              <a:solidFill>
                <a:srgbClr val="FFFFFF"/>
              </a:solidFill>
            </a:endParaRPr>
          </a:p>
          <a:p>
            <a:r>
              <a:rPr lang="en-US" sz="3000" dirty="0">
                <a:solidFill>
                  <a:srgbClr val="FFFFFF"/>
                </a:solidFill>
              </a:rPr>
              <a:t>Enter “Y” in the “Calculate” field and press enter. </a:t>
            </a: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 name="Slide Number Placeholder 4"/>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a:pPr>
                <a:spcAft>
                  <a:spcPts val="600"/>
                </a:spcAft>
              </a:pPr>
              <a:t>38</a:t>
            </a:fld>
            <a:endParaRPr lang="en-US"/>
          </a:p>
        </p:txBody>
      </p:sp>
    </p:spTree>
    <p:extLst>
      <p:ext uri="{BB962C8B-B14F-4D97-AF65-F5344CB8AC3E}">
        <p14:creationId xmlns:p14="http://schemas.microsoft.com/office/powerpoint/2010/main" val="2851053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093" y="624110"/>
            <a:ext cx="10849519" cy="709838"/>
          </a:xfrm>
        </p:spPr>
        <p:txBody>
          <a:bodyPr>
            <a:normAutofit fontScale="90000"/>
          </a:bodyPr>
          <a:lstStyle/>
          <a:p>
            <a:r>
              <a:rPr lang="en-US" dirty="0"/>
              <a:t>Overpayment Processing-Mainframe</a:t>
            </a:r>
          </a:p>
        </p:txBody>
      </p:sp>
      <p:sp>
        <p:nvSpPr>
          <p:cNvPr id="5" name="Slide Number Placeholder 4"/>
          <p:cNvSpPr>
            <a:spLocks noGrp="1"/>
          </p:cNvSpPr>
          <p:nvPr>
            <p:ph type="sldNum" sz="quarter" idx="12"/>
          </p:nvPr>
        </p:nvSpPr>
        <p:spPr/>
        <p:txBody>
          <a:bodyPr>
            <a:normAutofit fontScale="85000" lnSpcReduction="20000"/>
          </a:bodyPr>
          <a:lstStyle/>
          <a:p>
            <a:fld id="{D77CCBAE-CD6C-4034-A20D-11180A96BD83}" type="slidenum">
              <a:rPr lang="en-US" smtClean="0"/>
              <a:t>39</a:t>
            </a:fld>
            <a:endParaRPr lang="en-US"/>
          </a:p>
        </p:txBody>
      </p:sp>
      <p:pic>
        <p:nvPicPr>
          <p:cNvPr id="6" name="Picture 5"/>
          <p:cNvPicPr>
            <a:picLocks noChangeAspect="1"/>
          </p:cNvPicPr>
          <p:nvPr/>
        </p:nvPicPr>
        <p:blipFill>
          <a:blip r:embed="rId2"/>
          <a:stretch>
            <a:fillRect/>
          </a:stretch>
        </p:blipFill>
        <p:spPr>
          <a:xfrm>
            <a:off x="1800773" y="3088275"/>
            <a:ext cx="8880887" cy="3519590"/>
          </a:xfrm>
          <a:prstGeom prst="rect">
            <a:avLst/>
          </a:prstGeom>
        </p:spPr>
      </p:pic>
      <p:sp>
        <p:nvSpPr>
          <p:cNvPr id="7" name="Rectangle 6"/>
          <p:cNvSpPr/>
          <p:nvPr/>
        </p:nvSpPr>
        <p:spPr>
          <a:xfrm>
            <a:off x="687388" y="1333948"/>
            <a:ext cx="11374624" cy="1754326"/>
          </a:xfrm>
          <a:prstGeom prst="rect">
            <a:avLst/>
          </a:prstGeom>
        </p:spPr>
        <p:txBody>
          <a:bodyPr wrap="square">
            <a:spAutoFit/>
          </a:bodyPr>
          <a:lstStyle/>
          <a:p>
            <a:r>
              <a:rPr lang="en-US" dirty="0"/>
              <a:t>CARES will pick up the correct benefits determined in simulation and compare them to the actual benefits issued. It then calculates and displays the total overpayment or underpayment amount. If the over/under payment amount does not seem correct, return to simulation and re-check your data. You may make changes in simulation, save them, and re-run the calculations in BVBD.  If you want to see a budget, select the month and press PF24.  You can make changes to any budget, if needed.  If changes are made manually using PF24, select PF23 to save and exit.  Go back to BVBD and make any other corrections that are needed.</a:t>
            </a:r>
          </a:p>
        </p:txBody>
      </p:sp>
    </p:spTree>
    <p:extLst>
      <p:ext uri="{BB962C8B-B14F-4D97-AF65-F5344CB8AC3E}">
        <p14:creationId xmlns:p14="http://schemas.microsoft.com/office/powerpoint/2010/main" val="44949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763" y="261949"/>
            <a:ext cx="9720072" cy="1499616"/>
          </a:xfrm>
        </p:spPr>
        <p:txBody>
          <a:bodyPr>
            <a:normAutofit/>
          </a:bodyPr>
          <a:lstStyle/>
          <a:p>
            <a:r>
              <a:rPr lang="en-US" dirty="0"/>
              <a:t>Types of Overpayments	</a:t>
            </a:r>
          </a:p>
        </p:txBody>
      </p:sp>
      <p:sp>
        <p:nvSpPr>
          <p:cNvPr id="5" name="Slide Number Placeholder 4"/>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a:pPr>
                <a:spcAft>
                  <a:spcPts val="600"/>
                </a:spcAft>
              </a:pPr>
              <a:t>4</a:t>
            </a:fld>
            <a:endParaRPr lang="en-US"/>
          </a:p>
        </p:txBody>
      </p:sp>
      <p:graphicFrame>
        <p:nvGraphicFramePr>
          <p:cNvPr id="85" name="Content Placeholder 2">
            <a:extLst>
              <a:ext uri="{FF2B5EF4-FFF2-40B4-BE49-F238E27FC236}">
                <a16:creationId xmlns:a16="http://schemas.microsoft.com/office/drawing/2014/main" id="{AEF33273-4070-D82A-40BC-8B0D2FCFC9B3}"/>
              </a:ext>
            </a:extLst>
          </p:cNvPr>
          <p:cNvGraphicFramePr>
            <a:graphicFrameLocks noGrp="1"/>
          </p:cNvGraphicFramePr>
          <p:nvPr>
            <p:ph idx="1"/>
            <p:extLst>
              <p:ext uri="{D42A27DB-BD31-4B8C-83A1-F6EECF244321}">
                <p14:modId xmlns:p14="http://schemas.microsoft.com/office/powerpoint/2010/main" val="135782302"/>
              </p:ext>
            </p:extLst>
          </p:nvPr>
        </p:nvGraphicFramePr>
        <p:xfrm>
          <a:off x="378478" y="1385048"/>
          <a:ext cx="10365722" cy="5211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15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Overpayment Processing- Mainframe cont’d </a:t>
            </a:r>
          </a:p>
        </p:txBody>
      </p:sp>
      <p:sp>
        <p:nvSpPr>
          <p:cNvPr id="3" name="Content Placeholder 2"/>
          <p:cNvSpPr>
            <a:spLocks noGrp="1"/>
          </p:cNvSpPr>
          <p:nvPr>
            <p:ph idx="1"/>
          </p:nvPr>
        </p:nvSpPr>
        <p:spPr>
          <a:xfrm>
            <a:off x="4787154" y="804332"/>
            <a:ext cx="7143078" cy="6053667"/>
          </a:xfrm>
        </p:spPr>
        <p:txBody>
          <a:bodyPr anchor="ctr">
            <a:normAutofit fontScale="92500" lnSpcReduction="10000"/>
          </a:bodyPr>
          <a:lstStyle/>
          <a:p>
            <a:endParaRPr lang="en-US" sz="1500" dirty="0"/>
          </a:p>
          <a:p>
            <a:r>
              <a:rPr lang="en-US" sz="1800" dirty="0"/>
              <a:t>Tran to </a:t>
            </a:r>
            <a:r>
              <a:rPr lang="en-US" sz="1800" b="1" dirty="0"/>
              <a:t>BVCL</a:t>
            </a:r>
            <a:r>
              <a:rPr lang="en-US" sz="1800" dirty="0"/>
              <a:t> (Benefit Recovery Claim), </a:t>
            </a:r>
            <a:r>
              <a:rPr lang="en-US" sz="1800" b="1" dirty="0"/>
              <a:t>PARMS =claim number</a:t>
            </a:r>
            <a:r>
              <a:rPr lang="en-US" sz="1800" dirty="0"/>
              <a:t>. </a:t>
            </a:r>
          </a:p>
          <a:p>
            <a:r>
              <a:rPr lang="en-US" sz="1800" dirty="0"/>
              <a:t>The status is displayed. Enter the “Overpayment Reason” and “Error Type”. Codes can be found by entering “#” in the space.</a:t>
            </a:r>
          </a:p>
          <a:p>
            <a:r>
              <a:rPr lang="en-US" sz="1800" dirty="0"/>
              <a:t>Anyone over the age of 18 will be included as a liable individual on the claim.</a:t>
            </a:r>
          </a:p>
          <a:p>
            <a:pPr lvl="0"/>
            <a:r>
              <a:rPr lang="en-US" sz="1800" dirty="0"/>
              <a:t>BVCL will have the information regarding the overpayment period and original claim amount entered (FS only).  </a:t>
            </a:r>
            <a:r>
              <a:rPr lang="en-US" sz="1800" b="1" dirty="0"/>
              <a:t>If you used a manual FS worksheet, you need to enter the claim amount. </a:t>
            </a:r>
          </a:p>
          <a:p>
            <a:pPr lvl="0"/>
            <a:r>
              <a:rPr lang="en-US" sz="1800" dirty="0"/>
              <a:t>Remove anyone who should not be liable during the overpayment timeframe by putting a “D” in the DC field and enter a reason code.  Place a # in the RSN field to display reasons.  </a:t>
            </a:r>
          </a:p>
          <a:p>
            <a:r>
              <a:rPr lang="en-US" sz="1800" dirty="0"/>
              <a:t>If you need to add a liable individual to the claim, go back to BVCL and use PF21 to insert the liable individual using their PIN number.  This cannot be done until the page has been fully created.  </a:t>
            </a:r>
          </a:p>
          <a:p>
            <a:pPr lvl="0"/>
            <a:endParaRPr lang="en-US" sz="1800" dirty="0"/>
          </a:p>
          <a:p>
            <a:r>
              <a:rPr lang="en-US" sz="1800" dirty="0"/>
              <a:t>If you manually add a person to the claim, the system will not issue an Overpayment Notice. Manually send them a Notice of Food Share </a:t>
            </a:r>
            <a:r>
              <a:rPr lang="en-US" sz="1800" dirty="0" err="1"/>
              <a:t>Overissuance</a:t>
            </a:r>
            <a:r>
              <a:rPr lang="en-US" sz="1800" dirty="0"/>
              <a:t> form, F-16028.  </a:t>
            </a:r>
          </a:p>
          <a:p>
            <a:pPr lvl="0"/>
            <a:endParaRPr lang="en-US" sz="1800" dirty="0"/>
          </a:p>
          <a:p>
            <a:pPr lvl="0"/>
            <a:r>
              <a:rPr lang="en-US" sz="1800" b="1" dirty="0"/>
              <a:t>See screen shot on next page</a:t>
            </a:r>
            <a:r>
              <a:rPr lang="en-US" sz="1800" dirty="0"/>
              <a:t>.</a:t>
            </a:r>
          </a:p>
          <a:p>
            <a:endParaRPr lang="en-US" sz="1500" dirty="0"/>
          </a:p>
          <a:p>
            <a:pPr marL="0" indent="0">
              <a:buNone/>
            </a:pPr>
            <a:endParaRPr lang="en-US" sz="1500" dirty="0"/>
          </a:p>
          <a:p>
            <a:endParaRPr lang="en-US" sz="1500" dirty="0"/>
          </a:p>
        </p:txBody>
      </p:sp>
      <p:sp>
        <p:nvSpPr>
          <p:cNvPr id="5" name="Slide Number Placeholder 4"/>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a:pPr>
                <a:spcAft>
                  <a:spcPts val="600"/>
                </a:spcAft>
              </a:pPr>
              <a:t>40</a:t>
            </a:fld>
            <a:endParaRPr lang="en-US"/>
          </a:p>
        </p:txBody>
      </p:sp>
    </p:spTree>
    <p:extLst>
      <p:ext uri="{BB962C8B-B14F-4D97-AF65-F5344CB8AC3E}">
        <p14:creationId xmlns:p14="http://schemas.microsoft.com/office/powerpoint/2010/main" val="834221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4887" y="376516"/>
            <a:ext cx="10669726" cy="853707"/>
          </a:xfrm>
        </p:spPr>
        <p:txBody>
          <a:bodyPr>
            <a:noAutofit/>
          </a:bodyPr>
          <a:lstStyle/>
          <a:p>
            <a:r>
              <a:rPr lang="en-US" sz="3200" dirty="0"/>
              <a:t>Overpayment Processing- Mainframe cont’d </a:t>
            </a:r>
          </a:p>
        </p:txBody>
      </p:sp>
      <p:sp>
        <p:nvSpPr>
          <p:cNvPr id="3" name="Content Placeholder 2"/>
          <p:cNvSpPr>
            <a:spLocks noGrp="1"/>
          </p:cNvSpPr>
          <p:nvPr>
            <p:ph idx="1"/>
          </p:nvPr>
        </p:nvSpPr>
        <p:spPr>
          <a:xfrm>
            <a:off x="2589212" y="1011219"/>
            <a:ext cx="8915400" cy="4900003"/>
          </a:xfrm>
        </p:spPr>
        <p:txBody>
          <a:bodyPr/>
          <a:lstStyle/>
          <a:p>
            <a:pPr lvl="0"/>
            <a:endParaRPr lang="en-US" dirty="0"/>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D77CCBAE-CD6C-4034-A20D-11180A96BD83}" type="slidenum">
              <a:rPr lang="en-US" smtClean="0"/>
              <a:t>41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07863" y="1341783"/>
            <a:ext cx="9176273" cy="5017362"/>
          </a:xfrm>
          <a:prstGeom prst="rect">
            <a:avLst/>
          </a:prstGeom>
          <a:noFill/>
          <a:ln>
            <a:noFill/>
          </a:ln>
        </p:spPr>
      </p:pic>
      <p:sp>
        <p:nvSpPr>
          <p:cNvPr id="8" name="Rectangle 7"/>
          <p:cNvSpPr/>
          <p:nvPr/>
        </p:nvSpPr>
        <p:spPr>
          <a:xfrm>
            <a:off x="5400221" y="5567080"/>
            <a:ext cx="1000461" cy="1666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906078" y="2096859"/>
            <a:ext cx="665922" cy="1941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5029200" y="2743200"/>
            <a:ext cx="543261" cy="1666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81C1D3-D629-4564-9170-44DF6B693362}"/>
              </a:ext>
            </a:extLst>
          </p:cNvPr>
          <p:cNvSpPr/>
          <p:nvPr/>
        </p:nvSpPr>
        <p:spPr>
          <a:xfrm>
            <a:off x="4816549" y="4089372"/>
            <a:ext cx="2200476" cy="298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06346E-E2ED-4A2B-AA15-639846B32C15}"/>
              </a:ext>
            </a:extLst>
          </p:cNvPr>
          <p:cNvSpPr/>
          <p:nvPr/>
        </p:nvSpPr>
        <p:spPr>
          <a:xfrm>
            <a:off x="8098375" y="4114800"/>
            <a:ext cx="1216032" cy="298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FD3AD5-9F30-441A-9E37-7A7C840B7F89}"/>
              </a:ext>
            </a:extLst>
          </p:cNvPr>
          <p:cNvSpPr/>
          <p:nvPr/>
        </p:nvSpPr>
        <p:spPr>
          <a:xfrm>
            <a:off x="3735200" y="4114800"/>
            <a:ext cx="977820" cy="298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248CE1-989C-4D4A-765A-B3A2C3EAE844}"/>
              </a:ext>
            </a:extLst>
          </p:cNvPr>
          <p:cNvSpPr/>
          <p:nvPr/>
        </p:nvSpPr>
        <p:spPr>
          <a:xfrm>
            <a:off x="4986051" y="5567080"/>
            <a:ext cx="914400" cy="1666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803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797" y="621353"/>
            <a:ext cx="11242576" cy="613185"/>
          </a:xfrm>
        </p:spPr>
        <p:txBody>
          <a:bodyPr>
            <a:noAutofit/>
          </a:bodyPr>
          <a:lstStyle/>
          <a:p>
            <a:r>
              <a:rPr lang="en-US" sz="3200" dirty="0"/>
              <a:t>Overpayment Processing –Mainframe cont’d </a:t>
            </a:r>
          </a:p>
        </p:txBody>
      </p:sp>
      <p:sp>
        <p:nvSpPr>
          <p:cNvPr id="3" name="Content Placeholder 2"/>
          <p:cNvSpPr>
            <a:spLocks noGrp="1"/>
          </p:cNvSpPr>
          <p:nvPr>
            <p:ph idx="1"/>
          </p:nvPr>
        </p:nvSpPr>
        <p:spPr>
          <a:xfrm>
            <a:off x="750627" y="1645921"/>
            <a:ext cx="10753985" cy="5194150"/>
          </a:xfrm>
        </p:spPr>
        <p:txBody>
          <a:bodyPr/>
          <a:lstStyle/>
          <a:p>
            <a:r>
              <a:rPr lang="en-US" dirty="0"/>
              <a:t>Enter the Overpayment Reason and Error Type.  Enter a # in the field to display options.  Enter the FoodShare claim amount for claims that did not use BVBD.</a:t>
            </a:r>
          </a:p>
          <a:p>
            <a:endParaRPr lang="en-US" dirty="0"/>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D77CCBAE-CD6C-4034-A20D-11180A96BD83}" type="slidenum">
              <a:rPr lang="en-US" smtClean="0"/>
              <a:t>42</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846702" y="2361443"/>
            <a:ext cx="7562293" cy="4341979"/>
          </a:xfrm>
          <a:prstGeom prst="rect">
            <a:avLst/>
          </a:prstGeom>
          <a:noFill/>
          <a:ln>
            <a:noFill/>
          </a:ln>
        </p:spPr>
      </p:pic>
      <p:sp>
        <p:nvSpPr>
          <p:cNvPr id="7" name="Down Arrow 6"/>
          <p:cNvSpPr/>
          <p:nvPr/>
        </p:nvSpPr>
        <p:spPr>
          <a:xfrm>
            <a:off x="7566198" y="3288929"/>
            <a:ext cx="288182" cy="2900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Down Arrow 7"/>
          <p:cNvSpPr/>
          <p:nvPr/>
        </p:nvSpPr>
        <p:spPr>
          <a:xfrm>
            <a:off x="8736548" y="3318616"/>
            <a:ext cx="288182" cy="2900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6096000" y="6016873"/>
            <a:ext cx="531849" cy="1351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5312114" y="3582678"/>
            <a:ext cx="1000461" cy="1666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4870174" y="3054966"/>
            <a:ext cx="453036" cy="1666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7BCC5B-4CDA-4740-876C-B74F7350A958}"/>
              </a:ext>
            </a:extLst>
          </p:cNvPr>
          <p:cNvSpPr/>
          <p:nvPr/>
        </p:nvSpPr>
        <p:spPr>
          <a:xfrm>
            <a:off x="4711147" y="4723973"/>
            <a:ext cx="773701" cy="280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6D0355-3622-40F7-95D5-611C5FF75C06}"/>
              </a:ext>
            </a:extLst>
          </p:cNvPr>
          <p:cNvSpPr/>
          <p:nvPr/>
        </p:nvSpPr>
        <p:spPr>
          <a:xfrm>
            <a:off x="5589588" y="4744773"/>
            <a:ext cx="1874467" cy="280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D7F4F74-BF6D-4700-BE92-339B5B289C33}"/>
              </a:ext>
            </a:extLst>
          </p:cNvPr>
          <p:cNvSpPr/>
          <p:nvPr/>
        </p:nvSpPr>
        <p:spPr>
          <a:xfrm>
            <a:off x="8320603" y="4735601"/>
            <a:ext cx="773701" cy="280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000790-D8F1-E4EF-BCB7-623720483309}"/>
              </a:ext>
            </a:extLst>
          </p:cNvPr>
          <p:cNvSpPr/>
          <p:nvPr/>
        </p:nvSpPr>
        <p:spPr>
          <a:xfrm>
            <a:off x="5791885" y="5988221"/>
            <a:ext cx="914400" cy="1638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4201840-FA37-3FCF-AFBD-4A9817383FD4}"/>
              </a:ext>
            </a:extLst>
          </p:cNvPr>
          <p:cNvSpPr/>
          <p:nvPr/>
        </p:nvSpPr>
        <p:spPr>
          <a:xfrm>
            <a:off x="3636084" y="3968676"/>
            <a:ext cx="405563" cy="27432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428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6E8DEF-AEF1-40CB-8E2A-CFF8A206DC8E}"/>
              </a:ext>
            </a:extLst>
          </p:cNvPr>
          <p:cNvSpPr>
            <a:spLocks noGrp="1"/>
          </p:cNvSpPr>
          <p:nvPr>
            <p:ph type="title"/>
          </p:nvPr>
        </p:nvSpPr>
        <p:spPr>
          <a:xfrm>
            <a:off x="1024128" y="4911819"/>
            <a:ext cx="9720072" cy="1499616"/>
          </a:xfrm>
        </p:spPr>
        <p:txBody>
          <a:bodyPr>
            <a:normAutofit/>
          </a:bodyPr>
          <a:lstStyle/>
          <a:p>
            <a:r>
              <a:rPr lang="en-US">
                <a:solidFill>
                  <a:srgbClr val="FFFFFF"/>
                </a:solidFill>
              </a:rPr>
              <a:t>Overpayment Processing--BRITS</a:t>
            </a:r>
          </a:p>
        </p:txBody>
      </p:sp>
      <p:sp>
        <p:nvSpPr>
          <p:cNvPr id="3" name="Content Placeholder 2">
            <a:extLst>
              <a:ext uri="{FF2B5EF4-FFF2-40B4-BE49-F238E27FC236}">
                <a16:creationId xmlns:a16="http://schemas.microsoft.com/office/drawing/2014/main" id="{42567D2A-81B3-4D53-BC41-535F46FD28AF}"/>
              </a:ext>
            </a:extLst>
          </p:cNvPr>
          <p:cNvSpPr>
            <a:spLocks noGrp="1"/>
          </p:cNvSpPr>
          <p:nvPr>
            <p:ph idx="1"/>
          </p:nvPr>
        </p:nvSpPr>
        <p:spPr>
          <a:xfrm>
            <a:off x="449112" y="643467"/>
            <a:ext cx="5646887" cy="3606798"/>
          </a:xfrm>
        </p:spPr>
        <p:txBody>
          <a:bodyPr anchor="ctr">
            <a:normAutofit/>
          </a:bodyPr>
          <a:lstStyle/>
          <a:p>
            <a:r>
              <a:rPr lang="en-US" sz="2800" dirty="0"/>
              <a:t>***Reminder—Use Chrome!</a:t>
            </a:r>
          </a:p>
          <a:p>
            <a:r>
              <a:rPr lang="en-US" sz="2400" dirty="0"/>
              <a:t>Once you have completed all the needed claims in mainframe, go to BRITS to close the referral.</a:t>
            </a:r>
          </a:p>
          <a:p>
            <a:r>
              <a:rPr lang="en-US" sz="2400" dirty="0"/>
              <a:t>Type in the BRITS referral number in the top right side of the page and hit enter.</a:t>
            </a:r>
          </a:p>
          <a:p>
            <a:pPr marL="0" indent="0">
              <a:buNone/>
            </a:pPr>
            <a:endParaRPr lang="en-US" sz="2000" dirty="0"/>
          </a:p>
        </p:txBody>
      </p:sp>
      <p:pic>
        <p:nvPicPr>
          <p:cNvPr id="9" name="Picture 8">
            <a:extLst>
              <a:ext uri="{FF2B5EF4-FFF2-40B4-BE49-F238E27FC236}">
                <a16:creationId xmlns:a16="http://schemas.microsoft.com/office/drawing/2014/main" id="{C1F4C37A-8167-4397-BBA1-B02B6BB20CBF}"/>
              </a:ext>
            </a:extLst>
          </p:cNvPr>
          <p:cNvPicPr>
            <a:picLocks noChangeAspect="1"/>
          </p:cNvPicPr>
          <p:nvPr/>
        </p:nvPicPr>
        <p:blipFill>
          <a:blip r:embed="rId2"/>
          <a:stretch>
            <a:fillRect/>
          </a:stretch>
        </p:blipFill>
        <p:spPr>
          <a:xfrm>
            <a:off x="6095999" y="1286031"/>
            <a:ext cx="5968623" cy="2453456"/>
          </a:xfrm>
          <a:prstGeom prst="rect">
            <a:avLst/>
          </a:prstGeom>
        </p:spPr>
      </p:pic>
      <p:cxnSp>
        <p:nvCxnSpPr>
          <p:cNvPr id="18" name="Straight Connector 17">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9C673DE-B175-4699-A9DB-DB46C111759E}"/>
              </a:ext>
            </a:extLst>
          </p:cNvPr>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a:pPr>
                <a:spcAft>
                  <a:spcPts val="600"/>
                </a:spcAft>
              </a:pPr>
              <a:t>43</a:t>
            </a:fld>
            <a:endParaRPr lang="en-US"/>
          </a:p>
        </p:txBody>
      </p:sp>
    </p:spTree>
    <p:extLst>
      <p:ext uri="{BB962C8B-B14F-4D97-AF65-F5344CB8AC3E}">
        <p14:creationId xmlns:p14="http://schemas.microsoft.com/office/powerpoint/2010/main" val="1666173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71D7-6A7E-4391-B9D0-F1EB3E42149E}"/>
              </a:ext>
            </a:extLst>
          </p:cNvPr>
          <p:cNvSpPr>
            <a:spLocks noGrp="1"/>
          </p:cNvSpPr>
          <p:nvPr>
            <p:ph type="title"/>
          </p:nvPr>
        </p:nvSpPr>
        <p:spPr/>
        <p:txBody>
          <a:bodyPr>
            <a:normAutofit/>
          </a:bodyPr>
          <a:lstStyle/>
          <a:p>
            <a:pPr marL="342900" marR="0" lvl="0" indent="-342900" defTabSz="457200" rtl="0" eaLnBrk="1" fontAlgn="auto" latinLnBrk="0" hangingPunct="1">
              <a:spcBef>
                <a:spcPts val="1000"/>
              </a:spcBef>
              <a:spcAft>
                <a:spcPts val="0"/>
              </a:spcAft>
              <a:tabLst/>
              <a:defRPr/>
            </a:pPr>
            <a:r>
              <a:rPr kumimoji="0" lang="en-US" sz="3500" b="0" i="0" u="none" strike="noStrike" kern="1200" cap="none" spc="0" normalizeH="0" baseline="0" noProof="0">
                <a:ln>
                  <a:noFill/>
                </a:ln>
                <a:effectLst/>
                <a:uLnTx/>
                <a:uFillTx/>
                <a:latin typeface="Century Gothic" panose="020B0502020202020204"/>
                <a:ea typeface="+mn-ea"/>
                <a:cs typeface="+mn-cs"/>
              </a:rPr>
              <a:t>Overpayment Processing—BRITS cont’d	</a:t>
            </a:r>
            <a:endParaRPr lang="en-US" sz="3500" dirty="0"/>
          </a:p>
        </p:txBody>
      </p:sp>
      <p:sp>
        <p:nvSpPr>
          <p:cNvPr id="62" name="Content Placeholder 10">
            <a:extLst>
              <a:ext uri="{FF2B5EF4-FFF2-40B4-BE49-F238E27FC236}">
                <a16:creationId xmlns:a16="http://schemas.microsoft.com/office/drawing/2014/main" id="{B35BC270-6A88-4357-BE4B-A6E6C510D359}"/>
              </a:ext>
            </a:extLst>
          </p:cNvPr>
          <p:cNvSpPr>
            <a:spLocks noGrp="1"/>
          </p:cNvSpPr>
          <p:nvPr>
            <p:ph idx="1"/>
          </p:nvPr>
        </p:nvSpPr>
        <p:spPr>
          <a:xfrm>
            <a:off x="7537622" y="1884613"/>
            <a:ext cx="4654378" cy="4973387"/>
          </a:xfrm>
        </p:spPr>
        <p:txBody>
          <a:bodyPr anchor="ctr">
            <a:normAutofit/>
          </a:bodyPr>
          <a:lstStyle/>
          <a:p>
            <a:r>
              <a:rPr kumimoji="0" lang="en-US" sz="1900" b="0" i="0" u="none" strike="noStrike" kern="1200" cap="none" spc="0" normalizeH="0" baseline="0" noProof="0" dirty="0">
                <a:ln>
                  <a:noFill/>
                </a:ln>
                <a:effectLst/>
                <a:uLnTx/>
                <a:uFillTx/>
                <a:latin typeface="Century Gothic" panose="020B0502020202020204"/>
                <a:ea typeface="+mn-ea"/>
                <a:cs typeface="+mn-cs"/>
              </a:rPr>
              <a:t>Counties each assign referrals and handle the investigation step differently.</a:t>
            </a:r>
            <a:br>
              <a:rPr kumimoji="0" lang="en-US" sz="1900" b="0" i="0" u="none" strike="noStrike" kern="1200" cap="none" spc="0" normalizeH="0" baseline="0" noProof="0" dirty="0">
                <a:ln>
                  <a:noFill/>
                </a:ln>
                <a:effectLst/>
                <a:uLnTx/>
                <a:uFillTx/>
                <a:latin typeface="Century Gothic" panose="020B0502020202020204"/>
                <a:ea typeface="+mn-ea"/>
                <a:cs typeface="+mn-cs"/>
              </a:rPr>
            </a:br>
            <a:br>
              <a:rPr kumimoji="0" lang="en-US" sz="1900" b="0" i="0" u="none" strike="noStrike" kern="1200" cap="none" spc="0" normalizeH="0" baseline="0" noProof="0" dirty="0">
                <a:ln>
                  <a:noFill/>
                </a:ln>
                <a:effectLst/>
                <a:uLnTx/>
                <a:uFillTx/>
                <a:latin typeface="Century Gothic" panose="020B0502020202020204"/>
                <a:ea typeface="+mn-ea"/>
                <a:cs typeface="+mn-cs"/>
              </a:rPr>
            </a:br>
            <a:r>
              <a:rPr kumimoji="0" lang="en-US" sz="1900" b="0" i="0" u="none" strike="noStrike" kern="1200" cap="none" spc="0" normalizeH="0" baseline="0" noProof="0" dirty="0">
                <a:ln>
                  <a:noFill/>
                </a:ln>
                <a:effectLst/>
                <a:uLnTx/>
                <a:uFillTx/>
                <a:latin typeface="Century Gothic" panose="020B0502020202020204"/>
                <a:ea typeface="+mn-ea"/>
                <a:cs typeface="+mn-cs"/>
              </a:rPr>
              <a:t>--If the referral has not already been assigned to you, in the Assignment section, fill in the Investigation type, Int. Assign Filter and assign it to yourself.  </a:t>
            </a:r>
            <a:br>
              <a:rPr kumimoji="0" lang="en-US" sz="1900" b="0" i="0" u="none" strike="noStrike" kern="1200" cap="none" spc="0" normalizeH="0" baseline="0" noProof="0" dirty="0">
                <a:ln>
                  <a:noFill/>
                </a:ln>
                <a:effectLst/>
                <a:uLnTx/>
                <a:uFillTx/>
                <a:latin typeface="Century Gothic" panose="020B0502020202020204"/>
                <a:ea typeface="+mn-ea"/>
                <a:cs typeface="+mn-cs"/>
              </a:rPr>
            </a:br>
            <a:br>
              <a:rPr kumimoji="0" lang="en-US" sz="1900" b="0" i="0" u="none" strike="noStrike" kern="1200" cap="none" spc="0" normalizeH="0" baseline="0" noProof="0" dirty="0">
                <a:ln>
                  <a:noFill/>
                </a:ln>
                <a:effectLst/>
                <a:uLnTx/>
                <a:uFillTx/>
                <a:latin typeface="Century Gothic" panose="020B0502020202020204"/>
                <a:ea typeface="+mn-ea"/>
                <a:cs typeface="+mn-cs"/>
              </a:rPr>
            </a:br>
            <a:r>
              <a:rPr kumimoji="0" lang="en-US" sz="1900" b="0" i="0" u="none" strike="noStrike" kern="1200" cap="none" spc="0" normalizeH="0" baseline="0" noProof="0" dirty="0">
                <a:ln>
                  <a:noFill/>
                </a:ln>
                <a:effectLst/>
                <a:uLnTx/>
                <a:uFillTx/>
                <a:latin typeface="Century Gothic" panose="020B0502020202020204"/>
                <a:ea typeface="+mn-ea"/>
                <a:cs typeface="+mn-cs"/>
              </a:rPr>
              <a:t>--If it has not been already filled out, complete the Investigation section by entering the Investigation Start Date, updating the investigation findings section, and marking the Investigation Complete box.</a:t>
            </a:r>
            <a:br>
              <a:rPr kumimoji="0" lang="en-US" sz="1900" b="0" i="0" u="none" strike="noStrike" kern="1200" cap="none" spc="0" normalizeH="0" baseline="0" noProof="0" dirty="0">
                <a:ln>
                  <a:noFill/>
                </a:ln>
                <a:effectLst/>
                <a:uLnTx/>
                <a:uFillTx/>
                <a:latin typeface="Century Gothic" panose="020B0502020202020204"/>
                <a:ea typeface="+mn-ea"/>
                <a:cs typeface="+mn-cs"/>
              </a:rPr>
            </a:br>
            <a:endParaRPr lang="en-US" sz="1900" dirty="0"/>
          </a:p>
        </p:txBody>
      </p:sp>
      <p:sp>
        <p:nvSpPr>
          <p:cNvPr id="5" name="Slide Number Placeholder 4">
            <a:extLst>
              <a:ext uri="{FF2B5EF4-FFF2-40B4-BE49-F238E27FC236}">
                <a16:creationId xmlns:a16="http://schemas.microsoft.com/office/drawing/2014/main" id="{EE598996-596C-43AD-9FFF-FADF029B50A0}"/>
              </a:ext>
            </a:extLst>
          </p:cNvPr>
          <p:cNvSpPr>
            <a:spLocks noGrp="1"/>
          </p:cNvSpPr>
          <p:nvPr>
            <p:ph type="sldNum" sz="quarter" idx="12"/>
          </p:nvPr>
        </p:nvSpPr>
        <p:spPr/>
        <p:txBody>
          <a:bodyPr>
            <a:normAutofit fontScale="85000" lnSpcReduction="20000"/>
          </a:bodyPr>
          <a:lstStyle/>
          <a:p>
            <a:pPr>
              <a:spcAft>
                <a:spcPts val="600"/>
              </a:spcAft>
            </a:pPr>
            <a:fld id="{D77CCBAE-CD6C-4034-A20D-11180A96BD83}" type="slidenum">
              <a:rPr lang="en-US"/>
              <a:pPr>
                <a:spcAft>
                  <a:spcPts val="600"/>
                </a:spcAft>
              </a:pPr>
              <a:t>44</a:t>
            </a:fld>
            <a:endParaRPr lang="en-US"/>
          </a:p>
        </p:txBody>
      </p:sp>
      <p:pic>
        <p:nvPicPr>
          <p:cNvPr id="6" name="Picture 5"/>
          <p:cNvPicPr>
            <a:picLocks noChangeAspect="1"/>
          </p:cNvPicPr>
          <p:nvPr/>
        </p:nvPicPr>
        <p:blipFill>
          <a:blip r:embed="rId2"/>
          <a:stretch>
            <a:fillRect/>
          </a:stretch>
        </p:blipFill>
        <p:spPr>
          <a:xfrm>
            <a:off x="255588" y="1884614"/>
            <a:ext cx="7122435" cy="4860410"/>
          </a:xfrm>
          <a:prstGeom prst="rect">
            <a:avLst/>
          </a:prstGeom>
        </p:spPr>
      </p:pic>
    </p:spTree>
    <p:extLst>
      <p:ext uri="{BB962C8B-B14F-4D97-AF65-F5344CB8AC3E}">
        <p14:creationId xmlns:p14="http://schemas.microsoft.com/office/powerpoint/2010/main" val="4232206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B77EE-B05F-4692-A4A9-7EAB3F10E0C7}"/>
              </a:ext>
            </a:extLst>
          </p:cNvPr>
          <p:cNvSpPr>
            <a:spLocks noGrp="1"/>
          </p:cNvSpPr>
          <p:nvPr>
            <p:ph type="title"/>
          </p:nvPr>
        </p:nvSpPr>
        <p:spPr>
          <a:xfrm>
            <a:off x="1024128" y="4911819"/>
            <a:ext cx="9720072" cy="1499616"/>
          </a:xfrm>
        </p:spPr>
        <p:txBody>
          <a:bodyPr>
            <a:normAutofit/>
          </a:bodyPr>
          <a:lstStyle/>
          <a:p>
            <a:pPr marL="342900" marR="0" lvl="0" indent="-342900" defTabSz="457200" rtl="0" eaLnBrk="1" fontAlgn="auto" latinLnBrk="0" hangingPunct="1">
              <a:spcBef>
                <a:spcPts val="1000"/>
              </a:spcBef>
              <a:spcAft>
                <a:spcPts val="0"/>
              </a:spcAft>
              <a:tabLst/>
              <a:defRPr/>
            </a:pPr>
            <a:r>
              <a:rPr lang="en-US" sz="4600">
                <a:solidFill>
                  <a:srgbClr val="FFFFFF"/>
                </a:solidFill>
                <a:latin typeface="Century Gothic" panose="020B0502020202020204"/>
                <a:ea typeface="+mn-ea"/>
                <a:cs typeface="+mn-cs"/>
              </a:rPr>
              <a:t>Overpayment Processing—BRITS cont’d	</a:t>
            </a:r>
            <a:endParaRPr lang="en-US" sz="4600">
              <a:solidFill>
                <a:srgbClr val="FFFFFF"/>
              </a:solidFill>
            </a:endParaRPr>
          </a:p>
        </p:txBody>
      </p:sp>
      <p:sp>
        <p:nvSpPr>
          <p:cNvPr id="26" name="Content Placeholder 10">
            <a:extLst>
              <a:ext uri="{FF2B5EF4-FFF2-40B4-BE49-F238E27FC236}">
                <a16:creationId xmlns:a16="http://schemas.microsoft.com/office/drawing/2014/main" id="{508ECE25-6713-443F-8F9E-6B54D188E62D}"/>
              </a:ext>
            </a:extLst>
          </p:cNvPr>
          <p:cNvSpPr>
            <a:spLocks noGrp="1"/>
          </p:cNvSpPr>
          <p:nvPr>
            <p:ph idx="1"/>
          </p:nvPr>
        </p:nvSpPr>
        <p:spPr>
          <a:xfrm>
            <a:off x="0" y="643467"/>
            <a:ext cx="6096000" cy="3606798"/>
          </a:xfrm>
        </p:spPr>
        <p:txBody>
          <a:bodyPr anchor="ctr">
            <a:normAutofit/>
          </a:bodyPr>
          <a:lstStyle/>
          <a:p>
            <a:r>
              <a:rPr kumimoji="0" lang="en-US" sz="1400" b="0" i="0" u="none" strike="noStrike" kern="1200" cap="none" spc="0" normalizeH="0" baseline="0" noProof="0" dirty="0">
                <a:ln w="3175" cmpd="sng">
                  <a:noFill/>
                </a:ln>
                <a:effectLst/>
                <a:uLnTx/>
                <a:uFillTx/>
                <a:latin typeface="Century Gothic" panose="020B0502020202020204"/>
                <a:ea typeface="+mj-ea"/>
                <a:cs typeface="+mj-cs"/>
              </a:rPr>
              <a:t>1.  </a:t>
            </a:r>
            <a:r>
              <a:rPr kumimoji="0" lang="en-US" sz="1400" b="0" i="0" u="none" strike="noStrike" kern="1200" cap="none" spc="0" normalizeH="0" baseline="0" noProof="0" dirty="0">
                <a:ln>
                  <a:noFill/>
                </a:ln>
                <a:effectLst/>
                <a:uLnTx/>
                <a:uFillTx/>
                <a:latin typeface="Century Gothic" panose="020B0502020202020204"/>
                <a:ea typeface="+mj-ea"/>
                <a:cs typeface="+mj-cs"/>
              </a:rPr>
              <a:t>In the Post Investigation section, you will need to make entries for any pages that exist—FS/MA/CC.  A W2 worker will usually close out their page.  </a:t>
            </a:r>
            <a:br>
              <a:rPr kumimoji="0" lang="en-US" sz="1400" b="0" i="0" u="none" strike="noStrike" kern="1200" cap="none" spc="0" normalizeH="0" baseline="0" noProof="0" dirty="0">
                <a:ln>
                  <a:noFill/>
                </a:ln>
                <a:effectLst/>
                <a:uLnTx/>
                <a:uFillTx/>
                <a:latin typeface="Century Gothic" panose="020B0502020202020204"/>
                <a:ea typeface="+mj-ea"/>
                <a:cs typeface="+mj-cs"/>
              </a:rPr>
            </a:br>
            <a:br>
              <a:rPr kumimoji="0" lang="en-US" sz="1400" b="0" i="0" u="none" strike="noStrike" kern="1200" cap="none" spc="0" normalizeH="0" baseline="0" noProof="0" dirty="0">
                <a:ln>
                  <a:noFill/>
                </a:ln>
                <a:effectLst/>
                <a:uLnTx/>
                <a:uFillTx/>
                <a:latin typeface="Century Gothic" panose="020B0502020202020204"/>
                <a:ea typeface="+mj-ea"/>
                <a:cs typeface="+mj-cs"/>
              </a:rPr>
            </a:br>
            <a:r>
              <a:rPr kumimoji="0" lang="en-US" sz="1400" b="0" i="0" u="none" strike="noStrike" kern="1200" cap="none" spc="0" normalizeH="0" baseline="0" noProof="0" dirty="0">
                <a:ln>
                  <a:noFill/>
                </a:ln>
                <a:effectLst/>
                <a:uLnTx/>
                <a:uFillTx/>
                <a:latin typeface="Century Gothic" panose="020B0502020202020204"/>
                <a:ea typeface="+mj-ea"/>
                <a:cs typeface="+mj-cs"/>
              </a:rPr>
              <a:t>--If there is no claim needed, mark that there is no claim, no fraud, enter the appropriate cost savings, and mark the Post Investigation Complete box.  Enter a comment to explain why there is no overpayment needed.  </a:t>
            </a:r>
            <a:endParaRPr lang="en-US" sz="1400" dirty="0">
              <a:latin typeface="Century Gothic" panose="020B0502020202020204"/>
              <a:ea typeface="+mj-ea"/>
              <a:cs typeface="+mj-cs"/>
            </a:endParaRPr>
          </a:p>
          <a:p>
            <a:r>
              <a:rPr kumimoji="0" lang="en-US" sz="1400" b="0" i="0" u="none" strike="noStrike" kern="1200" cap="none" spc="0" normalizeH="0" baseline="0" noProof="0" dirty="0">
                <a:ln>
                  <a:noFill/>
                </a:ln>
                <a:effectLst/>
                <a:uLnTx/>
                <a:uFillTx/>
                <a:latin typeface="Century Gothic" panose="020B0502020202020204"/>
                <a:ea typeface="+mj-ea"/>
                <a:cs typeface="+mj-cs"/>
              </a:rPr>
              <a:t>--Enter </a:t>
            </a:r>
            <a:r>
              <a:rPr kumimoji="0" lang="en-US" sz="1400" b="1" i="0" u="none" strike="noStrike" kern="1200" cap="none" spc="0" normalizeH="0" baseline="0" noProof="0" dirty="0">
                <a:ln>
                  <a:noFill/>
                </a:ln>
                <a:effectLst/>
                <a:uLnTx/>
                <a:uFillTx/>
                <a:latin typeface="Century Gothic" panose="020B0502020202020204"/>
                <a:ea typeface="+mj-ea"/>
                <a:cs typeface="+mj-cs"/>
              </a:rPr>
              <a:t>Program Invalid </a:t>
            </a:r>
            <a:r>
              <a:rPr kumimoji="0" lang="en-US" sz="1400" b="0" i="0" u="none" strike="noStrike" kern="1200" cap="none" spc="0" normalizeH="0" baseline="0" noProof="0" dirty="0">
                <a:ln>
                  <a:noFill/>
                </a:ln>
                <a:effectLst/>
                <a:uLnTx/>
                <a:uFillTx/>
                <a:latin typeface="Century Gothic" panose="020B0502020202020204"/>
                <a:ea typeface="+mj-ea"/>
                <a:cs typeface="+mj-cs"/>
              </a:rPr>
              <a:t>for categories that do not require a claim—example: MA.  You cannot use the Invalid entry for the primary referral type.</a:t>
            </a:r>
            <a:br>
              <a:rPr kumimoji="0" lang="en-US" sz="1400" b="0" i="0" u="none" strike="noStrike" kern="1200" cap="none" spc="0" normalizeH="0" baseline="0" noProof="0" dirty="0">
                <a:ln>
                  <a:noFill/>
                </a:ln>
                <a:effectLst/>
                <a:uLnTx/>
                <a:uFillTx/>
                <a:latin typeface="Century Gothic" panose="020B0502020202020204"/>
                <a:ea typeface="+mj-ea"/>
                <a:cs typeface="+mj-cs"/>
              </a:rPr>
            </a:br>
            <a:br>
              <a:rPr kumimoji="0" lang="en-US" sz="1400" b="0" i="0" u="none" strike="noStrike" kern="1200" cap="none" spc="0" normalizeH="0" baseline="0" noProof="0" dirty="0">
                <a:ln>
                  <a:noFill/>
                </a:ln>
                <a:effectLst/>
                <a:uLnTx/>
                <a:uFillTx/>
                <a:latin typeface="Century Gothic" panose="020B0502020202020204"/>
                <a:ea typeface="+mj-ea"/>
                <a:cs typeface="+mj-cs"/>
              </a:rPr>
            </a:br>
            <a:r>
              <a:rPr kumimoji="0" lang="en-US" sz="1400" b="0" i="0" u="none" strike="noStrike" kern="1200" cap="none" spc="0" normalizeH="0" baseline="0" noProof="0" dirty="0">
                <a:ln>
                  <a:noFill/>
                </a:ln>
                <a:effectLst/>
                <a:uLnTx/>
                <a:uFillTx/>
                <a:latin typeface="Century Gothic" panose="020B0502020202020204"/>
                <a:ea typeface="+mj-ea"/>
                <a:cs typeface="+mj-cs"/>
              </a:rPr>
              <a:t>--If you do not fill in all the entries, BRITS will not allow you to close out the referral.</a:t>
            </a:r>
            <a:br>
              <a:rPr kumimoji="0" lang="en-US" sz="1400" b="0" i="0" u="none" strike="noStrike" kern="1200" cap="none" spc="0" normalizeH="0" baseline="0" noProof="0" dirty="0">
                <a:ln>
                  <a:noFill/>
                </a:ln>
                <a:effectLst/>
                <a:uLnTx/>
                <a:uFillTx/>
                <a:latin typeface="Century Gothic" panose="020B0502020202020204"/>
                <a:ea typeface="+mj-ea"/>
                <a:cs typeface="+mj-cs"/>
              </a:rPr>
            </a:br>
            <a:endParaRPr lang="en-US" sz="1400" dirty="0"/>
          </a:p>
        </p:txBody>
      </p:sp>
      <p:pic>
        <p:nvPicPr>
          <p:cNvPr id="7" name="Content Placeholder 6" descr="Graphical user interface, text, application, table, email&#10;&#10;Description automatically generated">
            <a:extLst>
              <a:ext uri="{FF2B5EF4-FFF2-40B4-BE49-F238E27FC236}">
                <a16:creationId xmlns:a16="http://schemas.microsoft.com/office/drawing/2014/main" id="{84A4D197-B226-4227-BF94-26C5CC2CFCB0}"/>
              </a:ext>
            </a:extLst>
          </p:cNvPr>
          <p:cNvPicPr>
            <a:picLocks noChangeAspect="1"/>
          </p:cNvPicPr>
          <p:nvPr/>
        </p:nvPicPr>
        <p:blipFill>
          <a:blip r:embed="rId2"/>
          <a:stretch>
            <a:fillRect/>
          </a:stretch>
        </p:blipFill>
        <p:spPr>
          <a:xfrm>
            <a:off x="6266329" y="584198"/>
            <a:ext cx="5917601" cy="3647981"/>
          </a:xfrm>
          <a:prstGeom prst="rect">
            <a:avLst/>
          </a:prstGeom>
        </p:spPr>
      </p:pic>
      <p:cxnSp>
        <p:nvCxnSpPr>
          <p:cNvPr id="42" name="Straight Connector 41">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81FB4A9-0738-465E-8DEE-524B327A3F7B}"/>
              </a:ext>
            </a:extLst>
          </p:cNvPr>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a:pPr>
                <a:spcAft>
                  <a:spcPts val="600"/>
                </a:spcAft>
              </a:pPr>
              <a:t>45</a:t>
            </a:fld>
            <a:endParaRPr lang="en-US"/>
          </a:p>
        </p:txBody>
      </p:sp>
    </p:spTree>
    <p:extLst>
      <p:ext uri="{BB962C8B-B14F-4D97-AF65-F5344CB8AC3E}">
        <p14:creationId xmlns:p14="http://schemas.microsoft.com/office/powerpoint/2010/main" val="3159940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22A16-AFAF-4926-9D40-EB8055A752C0}"/>
              </a:ext>
            </a:extLst>
          </p:cNvPr>
          <p:cNvSpPr>
            <a:spLocks noGrp="1"/>
          </p:cNvSpPr>
          <p:nvPr>
            <p:ph type="title"/>
          </p:nvPr>
        </p:nvSpPr>
        <p:spPr>
          <a:xfrm>
            <a:off x="573024" y="4608575"/>
            <a:ext cx="5242560" cy="1765715"/>
          </a:xfrm>
        </p:spPr>
        <p:txBody>
          <a:bodyPr>
            <a:normAutofit/>
          </a:bodyPr>
          <a:lstStyle/>
          <a:p>
            <a:pPr algn="r"/>
            <a:r>
              <a:rPr lang="en-US" sz="4400">
                <a:solidFill>
                  <a:srgbClr val="FFFFFF"/>
                </a:solidFill>
                <a:latin typeface="+mn-lt"/>
              </a:rPr>
              <a:t>Overpayment Processing—BRITS Cont’d</a:t>
            </a:r>
          </a:p>
        </p:txBody>
      </p:sp>
      <p:pic>
        <p:nvPicPr>
          <p:cNvPr id="9" name="Content Placeholder 8">
            <a:extLst>
              <a:ext uri="{FF2B5EF4-FFF2-40B4-BE49-F238E27FC236}">
                <a16:creationId xmlns:a16="http://schemas.microsoft.com/office/drawing/2014/main" id="{8D09A90F-FEDE-452F-8DE9-C7B8ADA19218}"/>
              </a:ext>
            </a:extLst>
          </p:cNvPr>
          <p:cNvPicPr>
            <a:picLocks noChangeAspect="1"/>
          </p:cNvPicPr>
          <p:nvPr/>
        </p:nvPicPr>
        <p:blipFill rotWithShape="1">
          <a:blip r:embed="rId2">
            <a:extLst>
              <a:ext uri="{28A0092B-C50C-407E-A947-70E740481C1C}">
                <a14:useLocalDpi xmlns:a14="http://schemas.microsoft.com/office/drawing/2010/main" val="0"/>
              </a:ext>
            </a:extLst>
          </a:blip>
          <a:srcRect l="7553" r="7553"/>
          <a:stretch/>
        </p:blipFill>
        <p:spPr>
          <a:xfrm>
            <a:off x="1600745" y="1194647"/>
            <a:ext cx="3141624" cy="2153920"/>
          </a:xfrm>
          <a:prstGeom prst="rect">
            <a:avLst/>
          </a:prstGeom>
        </p:spPr>
      </p:pic>
      <p:sp>
        <p:nvSpPr>
          <p:cNvPr id="69" name="Rectangle 68">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484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0B8FE8E7-4A31-4E63-B65A-49600D212305}"/>
              </a:ext>
            </a:extLst>
          </p:cNvPr>
          <p:cNvSpPr>
            <a:spLocks noGrp="1"/>
          </p:cNvSpPr>
          <p:nvPr>
            <p:ph idx="1"/>
          </p:nvPr>
        </p:nvSpPr>
        <p:spPr>
          <a:xfrm>
            <a:off x="6661065" y="974875"/>
            <a:ext cx="4724573" cy="4852362"/>
          </a:xfrm>
        </p:spPr>
        <p:txBody>
          <a:bodyPr anchor="ctr">
            <a:normAutofit/>
          </a:bodyPr>
          <a:lstStyle/>
          <a:p>
            <a:r>
              <a:rPr kumimoji="0" lang="en-US" sz="2000" b="0" i="0" u="none" strike="noStrike" kern="1200" cap="none" spc="0" normalizeH="0" baseline="0" noProof="0">
                <a:ln>
                  <a:noFill/>
                </a:ln>
                <a:solidFill>
                  <a:srgbClr val="FFFFFF"/>
                </a:solidFill>
                <a:effectLst/>
                <a:uLnTx/>
                <a:uFillTx/>
                <a:latin typeface="Century Gothic" panose="020B0502020202020204"/>
                <a:ea typeface="+mj-ea"/>
                <a:cs typeface="+mj-cs"/>
              </a:rPr>
              <a:t>2.  Complete the necessary entries for Claim Needed, Date of Discovery (FS only), and the Assignment Type and Assigned To drop down boxes.  Mark the claim complete box.  ***Reminder:  Date of Discovery is the date the overpayment was entered into mainframe.</a:t>
            </a:r>
            <a:br>
              <a:rPr kumimoji="0" lang="en-US" sz="2000" b="0" i="0" u="none" strike="noStrike" kern="1200" cap="none" spc="0" normalizeH="0" baseline="0" noProof="0">
                <a:ln>
                  <a:noFill/>
                </a:ln>
                <a:solidFill>
                  <a:srgbClr val="FFFFFF"/>
                </a:solidFill>
                <a:effectLst/>
                <a:uLnTx/>
                <a:uFillTx/>
                <a:latin typeface="Century Gothic" panose="020B0502020202020204"/>
                <a:ea typeface="+mj-ea"/>
                <a:cs typeface="+mj-cs"/>
              </a:rPr>
            </a:br>
            <a:br>
              <a:rPr kumimoji="0" lang="en-US" sz="2000" b="0" i="0" u="none" strike="noStrike" kern="1200" cap="none" spc="0" normalizeH="0" baseline="0" noProof="0">
                <a:ln>
                  <a:noFill/>
                </a:ln>
                <a:solidFill>
                  <a:srgbClr val="FFFFFF"/>
                </a:solidFill>
                <a:effectLst/>
                <a:uLnTx/>
                <a:uFillTx/>
                <a:latin typeface="Century Gothic" panose="020B0502020202020204"/>
                <a:ea typeface="+mj-ea"/>
                <a:cs typeface="+mj-cs"/>
              </a:rPr>
            </a:br>
            <a:r>
              <a:rPr kumimoji="0" lang="en-US" sz="2000" b="0" i="0" u="none" strike="noStrike" kern="1200" cap="none" spc="0" normalizeH="0" baseline="0" noProof="0">
                <a:ln>
                  <a:noFill/>
                </a:ln>
                <a:solidFill>
                  <a:srgbClr val="FFFFFF"/>
                </a:solidFill>
                <a:effectLst/>
                <a:uLnTx/>
                <a:uFillTx/>
                <a:latin typeface="Century Gothic" panose="020B0502020202020204"/>
                <a:ea typeface="+mj-ea"/>
                <a:cs typeface="+mj-cs"/>
              </a:rPr>
              <a:t>3.  Complete the entries for Fraud Determination and Cost Savings.</a:t>
            </a:r>
            <a:br>
              <a:rPr kumimoji="0" lang="en-US" sz="2000" b="0" i="0" u="none" strike="noStrike" kern="1200" cap="none" spc="0" normalizeH="0" baseline="0" noProof="0">
                <a:ln>
                  <a:noFill/>
                </a:ln>
                <a:solidFill>
                  <a:srgbClr val="FFFFFF"/>
                </a:solidFill>
                <a:effectLst/>
                <a:uLnTx/>
                <a:uFillTx/>
                <a:latin typeface="Century Gothic" panose="020B0502020202020204"/>
                <a:ea typeface="+mj-ea"/>
                <a:cs typeface="+mj-cs"/>
              </a:rPr>
            </a:br>
            <a:br>
              <a:rPr kumimoji="0" lang="en-US" sz="2000" b="0" i="0" u="none" strike="noStrike" kern="1200" cap="none" spc="0" normalizeH="0" baseline="0" noProof="0">
                <a:ln>
                  <a:noFill/>
                </a:ln>
                <a:solidFill>
                  <a:srgbClr val="FFFFFF"/>
                </a:solidFill>
                <a:effectLst/>
                <a:uLnTx/>
                <a:uFillTx/>
                <a:latin typeface="Century Gothic" panose="020B0502020202020204"/>
                <a:ea typeface="+mj-ea"/>
                <a:cs typeface="+mj-cs"/>
              </a:rPr>
            </a:br>
            <a:r>
              <a:rPr kumimoji="0" lang="en-US" sz="2000" b="0" i="0" u="none" strike="noStrike" kern="1200" cap="none" spc="0" normalizeH="0" baseline="0" noProof="0">
                <a:ln>
                  <a:noFill/>
                </a:ln>
                <a:solidFill>
                  <a:srgbClr val="FFFFFF"/>
                </a:solidFill>
                <a:effectLst/>
                <a:uLnTx/>
                <a:uFillTx/>
                <a:latin typeface="Century Gothic" panose="020B0502020202020204"/>
                <a:ea typeface="+mj-ea"/>
                <a:cs typeface="+mj-cs"/>
              </a:rPr>
              <a:t>4.  Mark the Post Investigation Complete box.</a:t>
            </a:r>
            <a:br>
              <a:rPr kumimoji="0" lang="en-US" sz="2000" b="0" i="0" u="none" strike="noStrike" kern="1200" cap="none" spc="0" normalizeH="0" baseline="0" noProof="0">
                <a:ln>
                  <a:noFill/>
                </a:ln>
                <a:solidFill>
                  <a:srgbClr val="FFFFFF"/>
                </a:solidFill>
                <a:effectLst/>
                <a:uLnTx/>
                <a:uFillTx/>
                <a:latin typeface="Century Gothic" panose="020B0502020202020204"/>
                <a:ea typeface="+mj-ea"/>
                <a:cs typeface="+mj-cs"/>
              </a:rPr>
            </a:br>
            <a:endParaRPr lang="en-US" sz="2000">
              <a:solidFill>
                <a:srgbClr val="FFFFFF"/>
              </a:solidFill>
            </a:endParaRPr>
          </a:p>
        </p:txBody>
      </p:sp>
      <p:sp>
        <p:nvSpPr>
          <p:cNvPr id="5" name="Slide Number Placeholder 4">
            <a:extLst>
              <a:ext uri="{FF2B5EF4-FFF2-40B4-BE49-F238E27FC236}">
                <a16:creationId xmlns:a16="http://schemas.microsoft.com/office/drawing/2014/main" id="{756C2E31-8B27-4E19-B9CE-EAD3D87892BA}"/>
              </a:ext>
            </a:extLst>
          </p:cNvPr>
          <p:cNvSpPr>
            <a:spLocks noGrp="1"/>
          </p:cNvSpPr>
          <p:nvPr>
            <p:ph type="sldNum" sz="quarter" idx="12"/>
          </p:nvPr>
        </p:nvSpPr>
        <p:spPr>
          <a:xfrm>
            <a:off x="10837333" y="6535157"/>
            <a:ext cx="973667" cy="274320"/>
          </a:xfrm>
        </p:spPr>
        <p:txBody>
          <a:bodyPr>
            <a:normAutofit fontScale="85000" lnSpcReduction="20000"/>
          </a:bodyPr>
          <a:lstStyle/>
          <a:p>
            <a:pPr>
              <a:spcAft>
                <a:spcPts val="600"/>
              </a:spcAft>
            </a:pPr>
            <a:fld id="{D77CCBAE-CD6C-4034-A20D-11180A96BD83}" type="slidenum">
              <a:rPr lang="en-US" smtClean="0"/>
              <a:pPr>
                <a:spcAft>
                  <a:spcPts val="600"/>
                </a:spcAft>
              </a:pPr>
              <a:t>46</a:t>
            </a:fld>
            <a:endParaRPr lang="en-US"/>
          </a:p>
        </p:txBody>
      </p:sp>
      <p:pic>
        <p:nvPicPr>
          <p:cNvPr id="7" name="Content Placeholder 8" descr="Graphical user interface, text, application, email">
            <a:extLst>
              <a:ext uri="{FF2B5EF4-FFF2-40B4-BE49-F238E27FC236}">
                <a16:creationId xmlns:a16="http://schemas.microsoft.com/office/drawing/2014/main" id="{83A682D5-2D4E-0FB1-C74C-80A6DC79DAC5}"/>
              </a:ext>
            </a:extLst>
          </p:cNvPr>
          <p:cNvPicPr>
            <a:picLocks noChangeAspect="1"/>
          </p:cNvPicPr>
          <p:nvPr/>
        </p:nvPicPr>
        <p:blipFill rotWithShape="1">
          <a:blip r:embed="rId3"/>
          <a:srcRect l="2304" r="20367" b="1"/>
          <a:stretch/>
        </p:blipFill>
        <p:spPr>
          <a:xfrm>
            <a:off x="202747" y="217910"/>
            <a:ext cx="5766743" cy="3891226"/>
          </a:xfrm>
          <a:prstGeom prst="rect">
            <a:avLst/>
          </a:prstGeom>
        </p:spPr>
      </p:pic>
    </p:spTree>
    <p:extLst>
      <p:ext uri="{BB962C8B-B14F-4D97-AF65-F5344CB8AC3E}">
        <p14:creationId xmlns:p14="http://schemas.microsoft.com/office/powerpoint/2010/main" val="94241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1C701-0104-4702-8811-A780B16EB9E8}"/>
              </a:ext>
            </a:extLst>
          </p:cNvPr>
          <p:cNvSpPr>
            <a:spLocks noGrp="1"/>
          </p:cNvSpPr>
          <p:nvPr>
            <p:ph type="title"/>
          </p:nvPr>
        </p:nvSpPr>
        <p:spPr>
          <a:xfrm>
            <a:off x="8129872" y="643467"/>
            <a:ext cx="3473009" cy="5571066"/>
          </a:xfrm>
        </p:spPr>
        <p:txBody>
          <a:bodyPr>
            <a:normAutofit/>
          </a:bodyPr>
          <a:lstStyle/>
          <a:p>
            <a:r>
              <a:rPr lang="en-US"/>
              <a:t>Case Comments</a:t>
            </a:r>
          </a:p>
        </p:txBody>
      </p:sp>
      <p:cxnSp>
        <p:nvCxnSpPr>
          <p:cNvPr id="36" name="Straight Connector 35">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ED4F148-132D-4FB2-BE1A-499C1538D996}"/>
              </a:ext>
            </a:extLst>
          </p:cNvPr>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a:pPr>
                <a:spcAft>
                  <a:spcPts val="600"/>
                </a:spcAft>
              </a:pPr>
              <a:t>47</a:t>
            </a:fld>
            <a:endParaRPr lang="en-US"/>
          </a:p>
        </p:txBody>
      </p:sp>
      <p:graphicFrame>
        <p:nvGraphicFramePr>
          <p:cNvPr id="32" name="Content Placeholder 2">
            <a:extLst>
              <a:ext uri="{FF2B5EF4-FFF2-40B4-BE49-F238E27FC236}">
                <a16:creationId xmlns:a16="http://schemas.microsoft.com/office/drawing/2014/main" id="{DFDFE7E0-B9BB-4C65-BDE4-9C729D8BAF78}"/>
              </a:ext>
            </a:extLst>
          </p:cNvPr>
          <p:cNvGraphicFramePr>
            <a:graphicFrameLocks noGrp="1"/>
          </p:cNvGraphicFramePr>
          <p:nvPr>
            <p:ph idx="1"/>
            <p:extLst>
              <p:ext uri="{D42A27DB-BD31-4B8C-83A1-F6EECF244321}">
                <p14:modId xmlns:p14="http://schemas.microsoft.com/office/powerpoint/2010/main" val="1938109297"/>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0281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pPr>
              <a:spcAft>
                <a:spcPts val="600"/>
              </a:spcAft>
            </a:pPr>
            <a:fld id="{D77CCBAE-CD6C-4034-A20D-11180A96BD83}" type="slidenum">
              <a:rPr lang="en-US" smtClean="0"/>
              <a:pPr>
                <a:spcAft>
                  <a:spcPts val="600"/>
                </a:spcAft>
              </a:pPr>
              <a:t>48</a:t>
            </a:fld>
            <a:endParaRPr lang="en-US"/>
          </a:p>
        </p:txBody>
      </p:sp>
      <p:sp>
        <p:nvSpPr>
          <p:cNvPr id="2" name="Title 1"/>
          <p:cNvSpPr>
            <a:spLocks noGrp="1"/>
          </p:cNvSpPr>
          <p:nvPr>
            <p:ph type="title" idx="4294967295"/>
          </p:nvPr>
        </p:nvSpPr>
        <p:spPr>
          <a:xfrm>
            <a:off x="376518" y="152400"/>
            <a:ext cx="9720263" cy="1057835"/>
          </a:xfrm>
        </p:spPr>
        <p:txBody>
          <a:bodyPr>
            <a:normAutofit/>
          </a:bodyPr>
          <a:lstStyle/>
          <a:p>
            <a:r>
              <a:rPr lang="en-US" dirty="0"/>
              <a:t>MA Overpayment reminders</a:t>
            </a:r>
          </a:p>
        </p:txBody>
      </p:sp>
      <p:graphicFrame>
        <p:nvGraphicFramePr>
          <p:cNvPr id="26" name="Content Placeholder 2">
            <a:extLst>
              <a:ext uri="{FF2B5EF4-FFF2-40B4-BE49-F238E27FC236}">
                <a16:creationId xmlns:a16="http://schemas.microsoft.com/office/drawing/2014/main" id="{BF5C1808-74F2-B160-6F7B-2FB0CF60E06B}"/>
              </a:ext>
            </a:extLst>
          </p:cNvPr>
          <p:cNvGraphicFramePr>
            <a:graphicFrameLocks noGrp="1"/>
          </p:cNvGraphicFramePr>
          <p:nvPr>
            <p:ph idx="4294967295"/>
            <p:extLst>
              <p:ext uri="{D42A27DB-BD31-4B8C-83A1-F6EECF244321}">
                <p14:modId xmlns:p14="http://schemas.microsoft.com/office/powerpoint/2010/main" val="4123627037"/>
              </p:ext>
            </p:extLst>
          </p:nvPr>
        </p:nvGraphicFramePr>
        <p:xfrm>
          <a:off x="72714" y="1086224"/>
          <a:ext cx="11620500" cy="4964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42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9" y="471185"/>
            <a:ext cx="9720072" cy="1499616"/>
          </a:xfrm>
        </p:spPr>
        <p:txBody>
          <a:bodyPr>
            <a:normAutofit/>
          </a:bodyPr>
          <a:lstStyle/>
          <a:p>
            <a:r>
              <a:rPr lang="en-US" dirty="0"/>
              <a:t>How to enter a </a:t>
            </a:r>
            <a:r>
              <a:rPr lang="en-US" dirty="0" err="1"/>
              <a:t>foodshare</a:t>
            </a:r>
            <a:r>
              <a:rPr lang="en-US" dirty="0"/>
              <a:t> </a:t>
            </a:r>
            <a:r>
              <a:rPr lang="en-US" dirty="0" err="1"/>
              <a:t>ipv</a:t>
            </a:r>
            <a:endParaRPr lang="en-US" dirty="0"/>
          </a:p>
        </p:txBody>
      </p:sp>
      <p:sp>
        <p:nvSpPr>
          <p:cNvPr id="5" name="Slide Number Placeholder 4"/>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a:pPr>
                <a:spcAft>
                  <a:spcPts val="600"/>
                </a:spcAft>
              </a:pPr>
              <a:t>49</a:t>
            </a:fld>
            <a:endParaRPr lang="en-US"/>
          </a:p>
        </p:txBody>
      </p:sp>
      <p:graphicFrame>
        <p:nvGraphicFramePr>
          <p:cNvPr id="21" name="Content Placeholder 2">
            <a:extLst>
              <a:ext uri="{FF2B5EF4-FFF2-40B4-BE49-F238E27FC236}">
                <a16:creationId xmlns:a16="http://schemas.microsoft.com/office/drawing/2014/main" id="{61FE4E33-D54B-BB42-3D77-9E65D97DA472}"/>
              </a:ext>
            </a:extLst>
          </p:cNvPr>
          <p:cNvGraphicFramePr>
            <a:graphicFrameLocks noGrp="1"/>
          </p:cNvGraphicFramePr>
          <p:nvPr>
            <p:ph idx="1"/>
            <p:extLst>
              <p:ext uri="{D42A27DB-BD31-4B8C-83A1-F6EECF244321}">
                <p14:modId xmlns:p14="http://schemas.microsoft.com/office/powerpoint/2010/main" val="1693699651"/>
              </p:ext>
            </p:extLst>
          </p:nvPr>
        </p:nvGraphicFramePr>
        <p:xfrm>
          <a:off x="575700" y="1495313"/>
          <a:ext cx="11235299" cy="4975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613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r>
              <a:rPr lang="en-US" dirty="0"/>
              <a:t>Overpayments cont’d</a:t>
            </a:r>
          </a:p>
        </p:txBody>
      </p:sp>
      <p:sp>
        <p:nvSpPr>
          <p:cNvPr id="4" name="Slide Number Placeholder 3"/>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57F1E4F-1CFF-5643-939E-217C01CDF565}"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id="{565733CE-E852-464E-935C-0C26DD09F234}"/>
              </a:ext>
            </a:extLst>
          </p:cNvPr>
          <p:cNvGraphicFramePr>
            <a:graphicFrameLocks noGrp="1"/>
          </p:cNvGraphicFramePr>
          <p:nvPr>
            <p:ph idx="1"/>
            <p:extLst>
              <p:ext uri="{D42A27DB-BD31-4B8C-83A1-F6EECF244321}">
                <p14:modId xmlns:p14="http://schemas.microsoft.com/office/powerpoint/2010/main" val="419214271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6384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CWW foodshare IPV sanction page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488809" y="1620982"/>
            <a:ext cx="8790709" cy="4849722"/>
          </a:xfrm>
          <a:prstGeom prst="rect">
            <a:avLst/>
          </a:prstGeom>
        </p:spPr>
      </p:pic>
      <p:sp>
        <p:nvSpPr>
          <p:cNvPr id="5" name="Slide Number Placeholder 4"/>
          <p:cNvSpPr>
            <a:spLocks noGrp="1"/>
          </p:cNvSpPr>
          <p:nvPr>
            <p:ph type="sldNum" sz="quarter" idx="12"/>
          </p:nvPr>
        </p:nvSpPr>
        <p:spPr/>
        <p:txBody>
          <a:bodyPr/>
          <a:lstStyle/>
          <a:p>
            <a:fld id="{D77CCBAE-CD6C-4034-A20D-11180A96BD83}" type="slidenum">
              <a:rPr lang="en-US" smtClean="0"/>
              <a:t>50</a:t>
            </a:fld>
            <a:endParaRPr lang="en-US"/>
          </a:p>
        </p:txBody>
      </p:sp>
      <p:sp>
        <p:nvSpPr>
          <p:cNvPr id="3" name="Rectangle 2">
            <a:extLst>
              <a:ext uri="{FF2B5EF4-FFF2-40B4-BE49-F238E27FC236}">
                <a16:creationId xmlns:a16="http://schemas.microsoft.com/office/drawing/2014/main" id="{31F840B0-B60C-0AAB-495C-D0DF5483A156}"/>
              </a:ext>
            </a:extLst>
          </p:cNvPr>
          <p:cNvSpPr/>
          <p:nvPr/>
        </p:nvSpPr>
        <p:spPr>
          <a:xfrm>
            <a:off x="2840019" y="4539727"/>
            <a:ext cx="301214" cy="96819"/>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FD3C0D-0C6A-F933-AD9A-70C9999DD330}"/>
              </a:ext>
            </a:extLst>
          </p:cNvPr>
          <p:cNvSpPr/>
          <p:nvPr/>
        </p:nvSpPr>
        <p:spPr>
          <a:xfrm>
            <a:off x="6798833" y="4733903"/>
            <a:ext cx="451821" cy="117796"/>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DD3537-2E1A-6D58-1D2B-F6FDC9B65A41}"/>
              </a:ext>
            </a:extLst>
          </p:cNvPr>
          <p:cNvSpPr/>
          <p:nvPr/>
        </p:nvSpPr>
        <p:spPr>
          <a:xfrm>
            <a:off x="5847833" y="6255562"/>
            <a:ext cx="473336" cy="8498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F2997AA-3DA7-C865-3083-1C463459C3F1}"/>
              </a:ext>
            </a:extLst>
          </p:cNvPr>
          <p:cNvSpPr/>
          <p:nvPr/>
        </p:nvSpPr>
        <p:spPr>
          <a:xfrm>
            <a:off x="2291379" y="6255561"/>
            <a:ext cx="473336" cy="8498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4992D1C-9CED-AD2C-8917-7A376DD7E9DA}"/>
              </a:ext>
            </a:extLst>
          </p:cNvPr>
          <p:cNvSpPr/>
          <p:nvPr/>
        </p:nvSpPr>
        <p:spPr>
          <a:xfrm>
            <a:off x="4668819" y="6255561"/>
            <a:ext cx="731520" cy="8498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611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r>
              <a:rPr lang="en-US" dirty="0"/>
              <a:t>Extensions to Existing Overpayment Timeframes</a:t>
            </a:r>
          </a:p>
        </p:txBody>
      </p:sp>
      <p:sp>
        <p:nvSpPr>
          <p:cNvPr id="5" name="Slide Number Placeholder 4"/>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smtClean="0"/>
              <a:pPr>
                <a:spcAft>
                  <a:spcPts val="600"/>
                </a:spcAft>
              </a:pPr>
              <a:t>51</a:t>
            </a:fld>
            <a:endParaRPr lang="en-US"/>
          </a:p>
        </p:txBody>
      </p:sp>
      <p:graphicFrame>
        <p:nvGraphicFramePr>
          <p:cNvPr id="17" name="Content Placeholder 2">
            <a:extLst>
              <a:ext uri="{FF2B5EF4-FFF2-40B4-BE49-F238E27FC236}">
                <a16:creationId xmlns:a16="http://schemas.microsoft.com/office/drawing/2014/main" id="{FDFE0E7D-1D2C-6CE3-1411-E0CFD8070F74}"/>
              </a:ext>
            </a:extLst>
          </p:cNvPr>
          <p:cNvGraphicFramePr>
            <a:graphicFrameLocks noGrp="1"/>
          </p:cNvGraphicFramePr>
          <p:nvPr>
            <p:ph idx="1"/>
            <p:extLst>
              <p:ext uri="{D42A27DB-BD31-4B8C-83A1-F6EECF244321}">
                <p14:modId xmlns:p14="http://schemas.microsoft.com/office/powerpoint/2010/main" val="176911925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116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511B-E120-01D8-2D28-A6BF29A0BB6D}"/>
              </a:ext>
            </a:extLst>
          </p:cNvPr>
          <p:cNvSpPr>
            <a:spLocks noGrp="1"/>
          </p:cNvSpPr>
          <p:nvPr>
            <p:ph type="title"/>
          </p:nvPr>
        </p:nvSpPr>
        <p:spPr/>
        <p:txBody>
          <a:bodyPr/>
          <a:lstStyle/>
          <a:p>
            <a:r>
              <a:rPr lang="en-US" dirty="0"/>
              <a:t>Foodshare compromise request</a:t>
            </a:r>
            <a:br>
              <a:rPr lang="en-US" dirty="0"/>
            </a:br>
            <a:r>
              <a:rPr lang="en-US" sz="2800" dirty="0"/>
              <a:t>Process Help 31.3.8.1.1</a:t>
            </a:r>
          </a:p>
        </p:txBody>
      </p:sp>
      <p:sp>
        <p:nvSpPr>
          <p:cNvPr id="3" name="Content Placeholder 2">
            <a:extLst>
              <a:ext uri="{FF2B5EF4-FFF2-40B4-BE49-F238E27FC236}">
                <a16:creationId xmlns:a16="http://schemas.microsoft.com/office/drawing/2014/main" id="{2A891F76-7DCB-E027-0802-579679B20049}"/>
              </a:ext>
            </a:extLst>
          </p:cNvPr>
          <p:cNvSpPr>
            <a:spLocks noGrp="1"/>
          </p:cNvSpPr>
          <p:nvPr>
            <p:ph idx="1"/>
          </p:nvPr>
        </p:nvSpPr>
        <p:spPr>
          <a:xfrm>
            <a:off x="1024128" y="1947134"/>
            <a:ext cx="9720073" cy="4362226"/>
          </a:xfrm>
        </p:spPr>
        <p:txBody>
          <a:bodyPr>
            <a:normAutofit fontScale="92500" lnSpcReduction="20000"/>
          </a:bodyPr>
          <a:lstStyle/>
          <a:p>
            <a:r>
              <a:rPr lang="en-US" b="0" i="0" dirty="0">
                <a:solidFill>
                  <a:srgbClr val="000000"/>
                </a:solidFill>
                <a:effectLst/>
                <a:latin typeface="Arial" panose="020B0604020202020204" pitchFamily="34" charset="0"/>
              </a:rPr>
              <a:t>A </a:t>
            </a:r>
            <a:r>
              <a:rPr lang="en-US" b="0" i="1" dirty="0">
                <a:solidFill>
                  <a:srgbClr val="000000"/>
                </a:solidFill>
                <a:effectLst/>
                <a:latin typeface="Arial" panose="020B0604020202020204" pitchFamily="34" charset="0"/>
              </a:rPr>
              <a:t>compromise</a:t>
            </a:r>
            <a:r>
              <a:rPr lang="en-US" b="0" i="0" dirty="0">
                <a:solidFill>
                  <a:srgbClr val="000000"/>
                </a:solidFill>
                <a:effectLst/>
                <a:latin typeface="Arial" panose="020B0604020202020204" pitchFamily="34" charset="0"/>
              </a:rPr>
              <a:t> is an agreement or a settlement of a dispute that is reached by each side making concessions.</a:t>
            </a:r>
          </a:p>
          <a:p>
            <a:pPr marL="0" indent="0">
              <a:buNone/>
            </a:pPr>
            <a:r>
              <a:rPr lang="en-US" b="0" i="0" dirty="0">
                <a:solidFill>
                  <a:srgbClr val="000000"/>
                </a:solidFill>
                <a:effectLst/>
                <a:latin typeface="Arial" panose="020B0604020202020204" pitchFamily="34" charset="0"/>
              </a:rPr>
              <a:t>*Liable individuals with a client error or non-client error FoodShare overpayment claim may request to compromise the amount owed.</a:t>
            </a:r>
          </a:p>
          <a:p>
            <a:pPr marL="0" indent="0">
              <a:buNone/>
            </a:pPr>
            <a:r>
              <a:rPr lang="en-US" b="0" i="0" dirty="0">
                <a:solidFill>
                  <a:srgbClr val="000000"/>
                </a:solidFill>
                <a:effectLst/>
                <a:latin typeface="Arial" panose="020B0604020202020204" pitchFamily="34" charset="0"/>
              </a:rPr>
              <a:t>*Overpayment claims due to an Intentional Program Violation (IPV), trafficking, duplicate participation, or fraud are not eligible to be compromised. </a:t>
            </a:r>
          </a:p>
          <a:p>
            <a:pPr marL="0" indent="0">
              <a:buNone/>
            </a:pPr>
            <a:r>
              <a:rPr lang="en-US" b="0" i="0" dirty="0">
                <a:solidFill>
                  <a:srgbClr val="000000"/>
                </a:solidFill>
                <a:effectLst/>
                <a:latin typeface="Arial" panose="020B0604020202020204" pitchFamily="34" charset="0"/>
              </a:rPr>
              <a:t>*Compromise requests must be submitted by a liable individual on the claim using the Overpayment Claims Compromise Request Form to the agency who created the original claim. If an agency receives a compromise request on a claim they have not established, it will be redirected to the agency that did establish the claim. </a:t>
            </a:r>
          </a:p>
          <a:p>
            <a:pPr marL="0" indent="0">
              <a:buNone/>
            </a:pPr>
            <a:r>
              <a:rPr lang="en-US" b="0" i="0" dirty="0">
                <a:solidFill>
                  <a:srgbClr val="000000"/>
                </a:solidFill>
                <a:effectLst/>
                <a:latin typeface="Arial" panose="020B0604020202020204" pitchFamily="34" charset="0"/>
              </a:rPr>
              <a:t>*The FoodShare Overpayment Claims Compromise (OCC) tool enables the Income Maintenance (IM) or Tribal IM workers to review and process overpayment claim compromise requests directly within CWW using the OCC tool. Correspondence, verifications, and calculations are automated through the OCC tool to aid workers in processing requests. </a:t>
            </a:r>
            <a:endParaRPr lang="en-US" dirty="0"/>
          </a:p>
        </p:txBody>
      </p:sp>
      <p:sp>
        <p:nvSpPr>
          <p:cNvPr id="5" name="Slide Number Placeholder 4">
            <a:extLst>
              <a:ext uri="{FF2B5EF4-FFF2-40B4-BE49-F238E27FC236}">
                <a16:creationId xmlns:a16="http://schemas.microsoft.com/office/drawing/2014/main" id="{A1A840A8-48E5-70CA-3768-D26C0F6A8509}"/>
              </a:ext>
            </a:extLst>
          </p:cNvPr>
          <p:cNvSpPr>
            <a:spLocks noGrp="1"/>
          </p:cNvSpPr>
          <p:nvPr>
            <p:ph type="sldNum" sz="quarter" idx="12"/>
          </p:nvPr>
        </p:nvSpPr>
        <p:spPr/>
        <p:txBody>
          <a:bodyPr/>
          <a:lstStyle/>
          <a:p>
            <a:fld id="{D77CCBAE-CD6C-4034-A20D-11180A96BD83}" type="slidenum">
              <a:rPr lang="en-US" smtClean="0"/>
              <a:t>52</a:t>
            </a:fld>
            <a:endParaRPr lang="en-US"/>
          </a:p>
        </p:txBody>
      </p:sp>
    </p:spTree>
    <p:extLst>
      <p:ext uri="{BB962C8B-B14F-4D97-AF65-F5344CB8AC3E}">
        <p14:creationId xmlns:p14="http://schemas.microsoft.com/office/powerpoint/2010/main" val="2456091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CE8D65-585D-11D5-F7F0-E4B4F5DE462A}"/>
              </a:ext>
            </a:extLst>
          </p:cNvPr>
          <p:cNvSpPr>
            <a:spLocks noGrp="1"/>
          </p:cNvSpPr>
          <p:nvPr>
            <p:ph type="sldNum" sz="quarter" idx="12"/>
          </p:nvPr>
        </p:nvSpPr>
        <p:spPr/>
        <p:txBody>
          <a:bodyPr/>
          <a:lstStyle/>
          <a:p>
            <a:fld id="{D77CCBAE-CD6C-4034-A20D-11180A96BD83}" type="slidenum">
              <a:rPr lang="en-US" smtClean="0"/>
              <a:t>53</a:t>
            </a:fld>
            <a:endParaRPr lang="en-US"/>
          </a:p>
        </p:txBody>
      </p:sp>
      <p:sp>
        <p:nvSpPr>
          <p:cNvPr id="2" name="Title 1">
            <a:extLst>
              <a:ext uri="{FF2B5EF4-FFF2-40B4-BE49-F238E27FC236}">
                <a16:creationId xmlns:a16="http://schemas.microsoft.com/office/drawing/2014/main" id="{1855C742-21B2-F8FC-920B-86AFAF3BF9E2}"/>
              </a:ext>
            </a:extLst>
          </p:cNvPr>
          <p:cNvSpPr>
            <a:spLocks noGrp="1"/>
          </p:cNvSpPr>
          <p:nvPr>
            <p:ph type="title" idx="4294967295"/>
          </p:nvPr>
        </p:nvSpPr>
        <p:spPr>
          <a:xfrm>
            <a:off x="0" y="203200"/>
            <a:ext cx="9720263" cy="1498600"/>
          </a:xfrm>
        </p:spPr>
        <p:txBody>
          <a:bodyPr/>
          <a:lstStyle/>
          <a:p>
            <a:r>
              <a:rPr lang="en-US" dirty="0"/>
              <a:t>Creating a Foodshare overpayment compromise request </a:t>
            </a:r>
          </a:p>
        </p:txBody>
      </p:sp>
      <p:sp>
        <p:nvSpPr>
          <p:cNvPr id="6" name="Content Placeholder 5">
            <a:extLst>
              <a:ext uri="{FF2B5EF4-FFF2-40B4-BE49-F238E27FC236}">
                <a16:creationId xmlns:a16="http://schemas.microsoft.com/office/drawing/2014/main" id="{27067D70-0CE1-F5ED-7FE3-74BB796A1725}"/>
              </a:ext>
            </a:extLst>
          </p:cNvPr>
          <p:cNvSpPr>
            <a:spLocks noGrp="1"/>
          </p:cNvSpPr>
          <p:nvPr>
            <p:ph sz="half" idx="4294967295"/>
          </p:nvPr>
        </p:nvSpPr>
        <p:spPr>
          <a:xfrm>
            <a:off x="0" y="1570038"/>
            <a:ext cx="8734172" cy="4738687"/>
          </a:xfrm>
        </p:spPr>
        <p:txBody>
          <a:bodyPr>
            <a:normAutofit lnSpcReduction="10000"/>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 workers and supervisors have access to the OCC (Overpayment Claims Compromise) tool and can initiate compromise requests.  The OCC tool is accessed from the CWW navigation menu.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a member contacts the agency to request a compromise of their claim, the worker must generate an OCC form.  The system will mail it to the liable individuals.</a:t>
            </a:r>
          </a:p>
          <a:p>
            <a:r>
              <a:rPr lang="en-US" sz="1800" kern="100" dirty="0">
                <a:latin typeface="Calibri" panose="020F0502020204030204" pitchFamily="34" charset="0"/>
                <a:ea typeface="Calibri" panose="020F0502020204030204" pitchFamily="34" charset="0"/>
                <a:cs typeface="Times New Roman" panose="02020603050405020304" pitchFamily="18" charset="0"/>
              </a:rPr>
              <a:t>1.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Select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Initiate Request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go to the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Initiate Compromise Request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page.</a:t>
            </a:r>
          </a:p>
          <a:p>
            <a:pPr marL="0" marR="0" lvl="0" indent="0">
              <a:lnSpc>
                <a:spcPct val="107000"/>
              </a:lnSpc>
              <a:spcBef>
                <a:spcPts val="0"/>
              </a:spcBef>
              <a:spcAft>
                <a:spcPts val="0"/>
              </a:spcAft>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  2.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Collect the following details:</a:t>
            </a:r>
          </a:p>
          <a:p>
            <a:pPr lvl="1">
              <a:lnSpc>
                <a:spcPct val="107000"/>
              </a:lnSpc>
              <a:spcBef>
                <a:spcPts val="0"/>
              </a:spcBef>
              <a:spcAft>
                <a:spcPts val="0"/>
              </a:spcAft>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Agency information (County that created the claim, County of residence, Eligibility Office)</a:t>
            </a:r>
          </a:p>
          <a:p>
            <a:pPr lvl="1">
              <a:lnSpc>
                <a:spcPct val="107000"/>
              </a:lnSpc>
              <a:spcBef>
                <a:spcPts val="0"/>
              </a:spcBef>
              <a:spcAft>
                <a:spcPts val="800"/>
              </a:spcAft>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Member PIN number</a:t>
            </a:r>
          </a:p>
          <a:p>
            <a:pPr marL="128016" lvl="1" indent="0">
              <a:lnSpc>
                <a:spcPct val="107000"/>
              </a:lnSpc>
              <a:spcBef>
                <a:spcPts val="0"/>
              </a:spcBef>
              <a:spcAft>
                <a:spcPts val="0"/>
              </a:spcAft>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***Important Note</a:t>
            </a:r>
            <a:r>
              <a:rPr lang="en-US" kern="100" dirty="0">
                <a:effectLst/>
                <a:latin typeface="Calibri" panose="020F0502020204030204" pitchFamily="34" charset="0"/>
                <a:ea typeface="Calibri" panose="020F0502020204030204" pitchFamily="34" charset="0"/>
                <a:cs typeface="Times New Roman" panose="02020603050405020304" pitchFamily="18" charset="0"/>
              </a:rPr>
              <a:t>:  If you have a person calling who resides in a different county than the one that entered the overpayment, follow the example below.</a:t>
            </a:r>
          </a:p>
          <a:p>
            <a:pPr marL="128016" lvl="1" indent="0">
              <a:lnSpc>
                <a:spcPct val="107000"/>
              </a:lnSpc>
              <a:spcBef>
                <a:spcPts val="0"/>
              </a:spcBef>
              <a:spcAft>
                <a:spcPts val="0"/>
              </a:spcAft>
              <a:buNone/>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Example:</a:t>
            </a:r>
            <a:r>
              <a:rPr lang="en-US" kern="100" dirty="0">
                <a:effectLst/>
                <a:latin typeface="Calibri" panose="020F0502020204030204" pitchFamily="34" charset="0"/>
                <a:ea typeface="Calibri" panose="020F0502020204030204" pitchFamily="34" charset="0"/>
                <a:cs typeface="Times New Roman" panose="02020603050405020304" pitchFamily="18" charset="0"/>
              </a:rPr>
              <a:t>  Client resides in </a:t>
            </a:r>
            <a:r>
              <a:rPr lang="en-US" u="sng" kern="100" dirty="0">
                <a:effectLst/>
                <a:latin typeface="Calibri" panose="020F0502020204030204" pitchFamily="34" charset="0"/>
                <a:ea typeface="Calibri" panose="020F0502020204030204" pitchFamily="34" charset="0"/>
                <a:cs typeface="Times New Roman" panose="02020603050405020304" pitchFamily="18" charset="0"/>
              </a:rPr>
              <a:t>Jefferson County </a:t>
            </a:r>
            <a:r>
              <a:rPr lang="en-US" kern="100" dirty="0">
                <a:effectLst/>
                <a:latin typeface="Calibri" panose="020F0502020204030204" pitchFamily="34" charset="0"/>
                <a:ea typeface="Calibri" panose="020F0502020204030204" pitchFamily="34" charset="0"/>
                <a:cs typeface="Times New Roman" panose="02020603050405020304" pitchFamily="18" charset="0"/>
              </a:rPr>
              <a:t>and the overpayment was completed in </a:t>
            </a:r>
            <a:r>
              <a:rPr lang="en-US" u="sng" kern="100" dirty="0">
                <a:effectLst/>
                <a:latin typeface="Calibri" panose="020F0502020204030204" pitchFamily="34" charset="0"/>
                <a:ea typeface="Calibri" panose="020F0502020204030204" pitchFamily="34" charset="0"/>
                <a:cs typeface="Times New Roman" panose="02020603050405020304" pitchFamily="18" charset="0"/>
              </a:rPr>
              <a:t>Green County</a:t>
            </a:r>
            <a:r>
              <a:rPr lang="en-US" kern="100" dirty="0">
                <a:effectLst/>
                <a:latin typeface="Calibri" panose="020F0502020204030204" pitchFamily="34" charset="0"/>
                <a:ea typeface="Calibri" panose="020F0502020204030204" pitchFamily="34" charset="0"/>
                <a:cs typeface="Times New Roman" panose="02020603050405020304" pitchFamily="18" charset="0"/>
              </a:rPr>
              <a:t>, so the request page should be entered as:  </a:t>
            </a:r>
          </a:p>
          <a:p>
            <a:pPr marL="128016" lvl="1" indent="0">
              <a:lnSpc>
                <a:spcPct val="107000"/>
              </a:lnSpc>
              <a:spcBef>
                <a:spcPts val="0"/>
              </a:spcBef>
              <a:spcAft>
                <a:spcPts val="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County/Tribe: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Green County </a:t>
            </a:r>
          </a:p>
          <a:p>
            <a:pPr marL="128016" lvl="1" indent="0">
              <a:lnSpc>
                <a:spcPct val="107000"/>
              </a:lnSpc>
              <a:spcBef>
                <a:spcPts val="0"/>
              </a:spcBef>
              <a:spcAft>
                <a:spcPts val="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County of Residence: Jefferson County</a:t>
            </a:r>
          </a:p>
          <a:p>
            <a:pPr marL="128016" lvl="1" indent="0">
              <a:lnSpc>
                <a:spcPct val="107000"/>
              </a:lnSpc>
              <a:spcBef>
                <a:spcPts val="0"/>
              </a:spcBef>
              <a:spcAft>
                <a:spcPts val="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Eligibility Office: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Green County</a:t>
            </a:r>
          </a:p>
          <a:p>
            <a:pPr lvl="1">
              <a:lnSpc>
                <a:spcPct val="107000"/>
              </a:lnSpc>
              <a:spcBef>
                <a:spcPts val="0"/>
              </a:spcBef>
              <a:spcAft>
                <a:spcPts val="800"/>
              </a:spcAft>
              <a:buFont typeface="Arial" panose="020B0604020202020204" pitchFamily="34" charset="0"/>
              <a:buChar char="•"/>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128016" lvl="1" indent="0">
              <a:lnSpc>
                <a:spcPct val="107000"/>
              </a:lnSpc>
              <a:spcBef>
                <a:spcPts val="0"/>
              </a:spcBef>
              <a:spcAft>
                <a:spcPts val="800"/>
              </a:spcAft>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8" name="Content Placeholder 7" descr="Graphical user interface, text, application&#10;&#10;Description automatically generated">
            <a:extLst>
              <a:ext uri="{FF2B5EF4-FFF2-40B4-BE49-F238E27FC236}">
                <a16:creationId xmlns:a16="http://schemas.microsoft.com/office/drawing/2014/main" id="{EA67FA9C-F4AA-1512-8C4F-0D2758CBE745}"/>
              </a:ext>
            </a:extLst>
          </p:cNvPr>
          <p:cNvPicPr>
            <a:picLocks noGrp="1" noChangeAspect="1"/>
          </p:cNvPicPr>
          <p:nvPr>
            <p:ph sz="half" idx="4294967295"/>
          </p:nvPr>
        </p:nvPicPr>
        <p:blipFill>
          <a:blip r:embed="rId2"/>
          <a:stretch>
            <a:fillRect/>
          </a:stretch>
        </p:blipFill>
        <p:spPr>
          <a:xfrm>
            <a:off x="10217150" y="312738"/>
            <a:ext cx="1974850" cy="4591050"/>
          </a:xfrm>
          <a:prstGeom prst="rect">
            <a:avLst/>
          </a:prstGeom>
        </p:spPr>
      </p:pic>
      <p:sp>
        <p:nvSpPr>
          <p:cNvPr id="9" name="Arrow: Right 8">
            <a:extLst>
              <a:ext uri="{FF2B5EF4-FFF2-40B4-BE49-F238E27FC236}">
                <a16:creationId xmlns:a16="http://schemas.microsoft.com/office/drawing/2014/main" id="{3A8BF5BA-845E-27C7-4A0A-DC2D7F51C529}"/>
              </a:ext>
            </a:extLst>
          </p:cNvPr>
          <p:cNvSpPr/>
          <p:nvPr/>
        </p:nvSpPr>
        <p:spPr>
          <a:xfrm>
            <a:off x="9231059" y="2359975"/>
            <a:ext cx="978408" cy="3153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E012BA5-C7B2-D40B-6AEE-24E8A6C8840D}"/>
              </a:ext>
            </a:extLst>
          </p:cNvPr>
          <p:cNvSpPr/>
          <p:nvPr/>
        </p:nvSpPr>
        <p:spPr>
          <a:xfrm>
            <a:off x="9231059" y="3345058"/>
            <a:ext cx="978408" cy="2445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application&#10;&#10;Description automatically generated">
            <a:extLst>
              <a:ext uri="{FF2B5EF4-FFF2-40B4-BE49-F238E27FC236}">
                <a16:creationId xmlns:a16="http://schemas.microsoft.com/office/drawing/2014/main" id="{A68C1A2B-E954-BE9A-32DF-C7ABBD00018B}"/>
              </a:ext>
            </a:extLst>
          </p:cNvPr>
          <p:cNvPicPr>
            <a:picLocks noChangeAspect="1"/>
          </p:cNvPicPr>
          <p:nvPr/>
        </p:nvPicPr>
        <p:blipFill>
          <a:blip r:embed="rId3"/>
          <a:stretch>
            <a:fillRect/>
          </a:stretch>
        </p:blipFill>
        <p:spPr>
          <a:xfrm>
            <a:off x="3811836" y="5260975"/>
            <a:ext cx="7025497" cy="1597025"/>
          </a:xfrm>
          <a:prstGeom prst="rect">
            <a:avLst/>
          </a:prstGeom>
        </p:spPr>
      </p:pic>
    </p:spTree>
    <p:extLst>
      <p:ext uri="{BB962C8B-B14F-4D97-AF65-F5344CB8AC3E}">
        <p14:creationId xmlns:p14="http://schemas.microsoft.com/office/powerpoint/2010/main" val="3486430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98D9-3791-824A-A433-55D835674EAC}"/>
              </a:ext>
            </a:extLst>
          </p:cNvPr>
          <p:cNvSpPr>
            <a:spLocks noGrp="1"/>
          </p:cNvSpPr>
          <p:nvPr>
            <p:ph type="title"/>
          </p:nvPr>
        </p:nvSpPr>
        <p:spPr/>
        <p:txBody>
          <a:bodyPr/>
          <a:lstStyle/>
          <a:p>
            <a:r>
              <a:rPr lang="en-US" dirty="0"/>
              <a:t>Creating a </a:t>
            </a:r>
            <a:r>
              <a:rPr lang="en-US" dirty="0" err="1"/>
              <a:t>foodshare</a:t>
            </a:r>
            <a:r>
              <a:rPr lang="en-US" dirty="0"/>
              <a:t> overpayment compromise request, cont. </a:t>
            </a:r>
          </a:p>
        </p:txBody>
      </p:sp>
      <p:sp>
        <p:nvSpPr>
          <p:cNvPr id="3" name="Content Placeholder 2">
            <a:extLst>
              <a:ext uri="{FF2B5EF4-FFF2-40B4-BE49-F238E27FC236}">
                <a16:creationId xmlns:a16="http://schemas.microsoft.com/office/drawing/2014/main" id="{805A94B0-AFB2-3707-EB14-0FE6553A17CA}"/>
              </a:ext>
            </a:extLst>
          </p:cNvPr>
          <p:cNvSpPr>
            <a:spLocks noGrp="1"/>
          </p:cNvSpPr>
          <p:nvPr>
            <p:ph idx="1"/>
          </p:nvPr>
        </p:nvSpPr>
        <p:spPr>
          <a:xfrm>
            <a:off x="765544" y="2084832"/>
            <a:ext cx="10696354" cy="4224528"/>
          </a:xfrm>
        </p:spPr>
        <p:txBody>
          <a:bodyPr>
            <a:normAutofit fontScale="92500" lnSpcReduction="20000"/>
          </a:bodyPr>
          <a:lstStyle/>
          <a:p>
            <a:pPr marL="0" marR="0" lvl="0" indent="0">
              <a:lnSpc>
                <a:spcPct val="107000"/>
              </a:lnSpc>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Click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NEXT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button to start the compromise request and navigate to the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Compromise Individual Demographics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page.</a:t>
            </a:r>
          </a:p>
          <a:p>
            <a:pPr marL="516636" lvl="1" indent="-342900">
              <a:lnSpc>
                <a:spcPct val="107000"/>
              </a:lnSpc>
              <a:spcBef>
                <a:spcPts val="0"/>
              </a:spcBef>
              <a:spcAft>
                <a:spcPts val="0"/>
              </a:spcAft>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Enter Member Contact Information:  Email address, phone number, address</a:t>
            </a:r>
          </a:p>
          <a:p>
            <a:pPr marL="516636" lvl="1" indent="-342900">
              <a:lnSpc>
                <a:spcPct val="107000"/>
              </a:lnSpc>
              <a:spcBef>
                <a:spcPts val="0"/>
              </a:spcBef>
              <a:spcAft>
                <a:spcPts val="0"/>
              </a:spcAft>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Authorized Representative Details (if applicable): name, communication preferences, address</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4.  Click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NEXT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navigate to the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Claim Compromise Address Verification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page.  The page schedules a driver flow to verify the address is accurate.  If a liable individual is part of multiple cases, CWW will search FoodShare cases associated with the liable individual’s PIN and populate those case numbers in the individuals Information from CARES section.</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5.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Representative Demographics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page will schedule only if the question “Is there a verified representative for this liable individual?” is answered with a Yes.</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6.  On the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Compromise Request Generation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page, answer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YES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the question “Has all information been collected to create a claim compromise request letter?” from the drop-down menu.</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  Click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NEXT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generate the request form from the Compromise Generation Form page.  The request form will go out during the nightly batch run.</a:t>
            </a:r>
          </a:p>
          <a:p>
            <a:endParaRPr lang="en-US" dirty="0"/>
          </a:p>
        </p:txBody>
      </p:sp>
      <p:sp>
        <p:nvSpPr>
          <p:cNvPr id="5" name="Slide Number Placeholder 4">
            <a:extLst>
              <a:ext uri="{FF2B5EF4-FFF2-40B4-BE49-F238E27FC236}">
                <a16:creationId xmlns:a16="http://schemas.microsoft.com/office/drawing/2014/main" id="{5C03A93A-6EDC-BBFB-9EF3-6FD238ADF2B6}"/>
              </a:ext>
            </a:extLst>
          </p:cNvPr>
          <p:cNvSpPr>
            <a:spLocks noGrp="1"/>
          </p:cNvSpPr>
          <p:nvPr>
            <p:ph type="sldNum" sz="quarter" idx="12"/>
          </p:nvPr>
        </p:nvSpPr>
        <p:spPr/>
        <p:txBody>
          <a:bodyPr/>
          <a:lstStyle/>
          <a:p>
            <a:fld id="{D77CCBAE-CD6C-4034-A20D-11180A96BD83}" type="slidenum">
              <a:rPr lang="en-US" smtClean="0"/>
              <a:t>54</a:t>
            </a:fld>
            <a:endParaRPr lang="en-US"/>
          </a:p>
        </p:txBody>
      </p:sp>
    </p:spTree>
    <p:extLst>
      <p:ext uri="{BB962C8B-B14F-4D97-AF65-F5344CB8AC3E}">
        <p14:creationId xmlns:p14="http://schemas.microsoft.com/office/powerpoint/2010/main" val="2369821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87C9-7B4D-A1C6-4332-FD03D80FD41A}"/>
              </a:ext>
            </a:extLst>
          </p:cNvPr>
          <p:cNvSpPr>
            <a:spLocks noGrp="1"/>
          </p:cNvSpPr>
          <p:nvPr>
            <p:ph type="title"/>
          </p:nvPr>
        </p:nvSpPr>
        <p:spPr/>
        <p:txBody>
          <a:bodyPr/>
          <a:lstStyle/>
          <a:p>
            <a:r>
              <a:rPr lang="en-US" dirty="0"/>
              <a:t>Foodshare overpayment compromise request—things to remember</a:t>
            </a:r>
          </a:p>
        </p:txBody>
      </p:sp>
      <p:sp>
        <p:nvSpPr>
          <p:cNvPr id="3" name="Content Placeholder 2">
            <a:extLst>
              <a:ext uri="{FF2B5EF4-FFF2-40B4-BE49-F238E27FC236}">
                <a16:creationId xmlns:a16="http://schemas.microsoft.com/office/drawing/2014/main" id="{A80959D8-3C05-3BB5-F71D-1326E2D68D88}"/>
              </a:ext>
            </a:extLst>
          </p:cNvPr>
          <p:cNvSpPr>
            <a:spLocks noGrp="1"/>
          </p:cNvSpPr>
          <p:nvPr>
            <p:ph idx="1"/>
          </p:nvPr>
        </p:nvSpPr>
        <p:spPr>
          <a:xfrm>
            <a:off x="723014" y="1967023"/>
            <a:ext cx="10972800" cy="4503681"/>
          </a:xfrm>
        </p:spPr>
        <p:txBody>
          <a:bodyPr>
            <a:normAutofit fontScale="92500" lnSpcReduction="10000"/>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Each OCC Form includes a cover letter, instructions, and the request form.  The form is PIN-based and is expected to be returned in a separate envelope by the liable individual.  A member can only have one active Overpayment Claim Compromise Identifier Number (OCCIN) at a time.</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may generate phone calls as the form directs clients to contact the agency if they need assistance filling out Section 2—Overpayment Information.</a:t>
            </a:r>
          </a:p>
          <a:p>
            <a:pPr marL="342900" marR="0" lvl="0" indent="-342900">
              <a:lnSpc>
                <a:spcPct val="107000"/>
              </a:lnSpc>
              <a:spcBef>
                <a:spcPts val="0"/>
              </a:spcBef>
              <a:spcAft>
                <a:spcPts val="800"/>
              </a:spcAft>
              <a:buFont typeface="Symbol" panose="05050102010706020507" pitchFamily="18" charset="2"/>
              <a:buChar cha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Liable individuals will need to mail, or hand deliver their compromise request—there is no fax or document upload option for members to submit their form to the agency.  The request form should be submitted to the IM agency that established the claim, however if an agency receives a compromise request on a claim they have not established, it will be redirected to the agency that did establish the claim.</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Any verifications submitted must be mailed or dropped off at the listed agency.  These documents cannot be faxed or submitted to the CDPU.</a:t>
            </a:r>
          </a:p>
          <a:p>
            <a:pPr marL="342900" marR="0" lvl="0" indent="-342900">
              <a:lnSpc>
                <a:spcPct val="107000"/>
              </a:lnSpc>
              <a:spcBef>
                <a:spcPts val="0"/>
              </a:spcBef>
              <a:spcAft>
                <a:spcPts val="80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5" name="Slide Number Placeholder 4">
            <a:extLst>
              <a:ext uri="{FF2B5EF4-FFF2-40B4-BE49-F238E27FC236}">
                <a16:creationId xmlns:a16="http://schemas.microsoft.com/office/drawing/2014/main" id="{CC2C1D09-0268-5FB6-8958-C8736DA87F9A}"/>
              </a:ext>
            </a:extLst>
          </p:cNvPr>
          <p:cNvSpPr>
            <a:spLocks noGrp="1"/>
          </p:cNvSpPr>
          <p:nvPr>
            <p:ph type="sldNum" sz="quarter" idx="12"/>
          </p:nvPr>
        </p:nvSpPr>
        <p:spPr/>
        <p:txBody>
          <a:bodyPr/>
          <a:lstStyle/>
          <a:p>
            <a:fld id="{D77CCBAE-CD6C-4034-A20D-11180A96BD83}" type="slidenum">
              <a:rPr lang="en-US" smtClean="0"/>
              <a:t>55</a:t>
            </a:fld>
            <a:endParaRPr lang="en-US"/>
          </a:p>
        </p:txBody>
      </p:sp>
      <p:pic>
        <p:nvPicPr>
          <p:cNvPr id="6" name="Picture 5" descr="Text&#10;&#10;Description automatically generated with medium confidence">
            <a:extLst>
              <a:ext uri="{FF2B5EF4-FFF2-40B4-BE49-F238E27FC236}">
                <a16:creationId xmlns:a16="http://schemas.microsoft.com/office/drawing/2014/main" id="{EE7B6DBA-094B-88D1-31DB-EB1B505584C0}"/>
              </a:ext>
            </a:extLst>
          </p:cNvPr>
          <p:cNvPicPr>
            <a:picLocks noChangeAspect="1"/>
          </p:cNvPicPr>
          <p:nvPr/>
        </p:nvPicPr>
        <p:blipFill>
          <a:blip r:embed="rId2"/>
          <a:stretch>
            <a:fillRect/>
          </a:stretch>
        </p:blipFill>
        <p:spPr>
          <a:xfrm>
            <a:off x="3804681" y="3192638"/>
            <a:ext cx="7114955" cy="1219873"/>
          </a:xfrm>
          <a:prstGeom prst="rect">
            <a:avLst/>
          </a:prstGeom>
        </p:spPr>
      </p:pic>
    </p:spTree>
    <p:extLst>
      <p:ext uri="{BB962C8B-B14F-4D97-AF65-F5344CB8AC3E}">
        <p14:creationId xmlns:p14="http://schemas.microsoft.com/office/powerpoint/2010/main" val="228732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DE68F-5677-11B5-6C2A-6E0B3512F965}"/>
              </a:ext>
            </a:extLst>
          </p:cNvPr>
          <p:cNvSpPr>
            <a:spLocks noGrp="1"/>
          </p:cNvSpPr>
          <p:nvPr>
            <p:ph type="title"/>
          </p:nvPr>
        </p:nvSpPr>
        <p:spPr/>
        <p:txBody>
          <a:bodyPr/>
          <a:lstStyle/>
          <a:p>
            <a:r>
              <a:rPr lang="en-US" dirty="0"/>
              <a:t>Foodshare overpayment compromise request—things to remember</a:t>
            </a:r>
          </a:p>
        </p:txBody>
      </p:sp>
      <p:sp>
        <p:nvSpPr>
          <p:cNvPr id="3" name="Content Placeholder 2">
            <a:extLst>
              <a:ext uri="{FF2B5EF4-FFF2-40B4-BE49-F238E27FC236}">
                <a16:creationId xmlns:a16="http://schemas.microsoft.com/office/drawing/2014/main" id="{22C7FE30-0E2D-2EDA-B3C4-38F89962FF12}"/>
              </a:ext>
            </a:extLst>
          </p:cNvPr>
          <p:cNvSpPr>
            <a:spLocks noGrp="1"/>
          </p:cNvSpPr>
          <p:nvPr>
            <p:ph idx="1"/>
          </p:nvPr>
        </p:nvSpPr>
        <p:spPr/>
        <p:txBody>
          <a:bodyPr>
            <a:normAutofit lnSpcReduction="10000"/>
          </a:bodyPr>
          <a:lstStyle/>
          <a:p>
            <a:pPr marL="0" indent="0">
              <a:buNone/>
            </a:pPr>
            <a:r>
              <a:rPr lang="en-US" sz="1800" dirty="0"/>
              <a:t>See Process Help 31.3.8 for all steps of the compromise process.</a:t>
            </a:r>
          </a:p>
          <a:p>
            <a:pPr marL="0" indent="0">
              <a:buNone/>
            </a:pPr>
            <a:r>
              <a:rPr lang="en-US" sz="1800" dirty="0"/>
              <a:t>Once a completed and signed compromise request form is received, the worker must attempt to evaluate requests within 30 days of receipt.  </a:t>
            </a:r>
          </a:p>
          <a:p>
            <a:pPr marL="0" indent="0">
              <a:buNone/>
            </a:pPr>
            <a:r>
              <a:rPr lang="en-US" sz="1800" dirty="0"/>
              <a:t>Verify that the 90-day FoodShare fair hearing window has elapsed, no fair hearing has been requested, and no fair hearing decision is pending.  Deny the claim if the fair hearing window has not elapsed, a fair hearing has been requested, or a decision is pending.</a:t>
            </a:r>
          </a:p>
          <a:p>
            <a:pPr marL="0" indent="0">
              <a:buNone/>
            </a:pPr>
            <a:r>
              <a:rPr lang="en-US" sz="1800" dirty="0"/>
              <a:t>If verification is needed to determine the compromise, navigate to the </a:t>
            </a:r>
            <a:r>
              <a:rPr lang="en-US" sz="1800" u="sng" dirty="0"/>
              <a:t>Claim Verification Document Request</a:t>
            </a:r>
            <a:r>
              <a:rPr lang="en-US" sz="1800" dirty="0"/>
              <a:t> page.  </a:t>
            </a:r>
          </a:p>
          <a:p>
            <a:pPr marL="0" indent="0">
              <a:buNone/>
            </a:pPr>
            <a:r>
              <a:rPr lang="en-US" sz="1800" dirty="0"/>
              <a:t>All notices for the compromise process will be generated from the OCC tool.</a:t>
            </a:r>
          </a:p>
          <a:p>
            <a:pPr marL="0" indent="0">
              <a:buNone/>
            </a:pPr>
            <a:r>
              <a:rPr lang="en-US" sz="1800" dirty="0"/>
              <a:t>If a compromise is approved, you will use the DCF Write-off/Adjustment Form to notify PACS that the request was approved, who it was approved for as well as the new claim amount.  Workers are responsible for manually sending the downloaded form to PACS via email.  A link to this form will appear on the Claim Compromise Details page.  See the next slide.  </a:t>
            </a:r>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2BCA5D0B-A3F2-9077-7EA4-E2FADE014597}"/>
              </a:ext>
            </a:extLst>
          </p:cNvPr>
          <p:cNvSpPr>
            <a:spLocks noGrp="1"/>
          </p:cNvSpPr>
          <p:nvPr>
            <p:ph type="sldNum" sz="quarter" idx="12"/>
          </p:nvPr>
        </p:nvSpPr>
        <p:spPr/>
        <p:txBody>
          <a:bodyPr/>
          <a:lstStyle/>
          <a:p>
            <a:fld id="{D77CCBAE-CD6C-4034-A20D-11180A96BD83}" type="slidenum">
              <a:rPr lang="en-US" smtClean="0"/>
              <a:t>56</a:t>
            </a:fld>
            <a:endParaRPr lang="en-US"/>
          </a:p>
        </p:txBody>
      </p:sp>
    </p:spTree>
    <p:extLst>
      <p:ext uri="{BB962C8B-B14F-4D97-AF65-F5344CB8AC3E}">
        <p14:creationId xmlns:p14="http://schemas.microsoft.com/office/powerpoint/2010/main" val="22009408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F869-1251-339E-4973-F07BD607B2A2}"/>
              </a:ext>
            </a:extLst>
          </p:cNvPr>
          <p:cNvSpPr>
            <a:spLocks noGrp="1"/>
          </p:cNvSpPr>
          <p:nvPr>
            <p:ph type="title"/>
          </p:nvPr>
        </p:nvSpPr>
        <p:spPr/>
        <p:txBody>
          <a:bodyPr/>
          <a:lstStyle/>
          <a:p>
            <a:r>
              <a:rPr lang="en-US" dirty="0"/>
              <a:t>Claim compromise details page</a:t>
            </a:r>
          </a:p>
        </p:txBody>
      </p:sp>
      <p:pic>
        <p:nvPicPr>
          <p:cNvPr id="7" name="Content Placeholder 6">
            <a:extLst>
              <a:ext uri="{FF2B5EF4-FFF2-40B4-BE49-F238E27FC236}">
                <a16:creationId xmlns:a16="http://schemas.microsoft.com/office/drawing/2014/main" id="{32EAFBE7-2705-6228-A7B6-C7053E2A2188}"/>
              </a:ext>
            </a:extLst>
          </p:cNvPr>
          <p:cNvPicPr>
            <a:picLocks noGrp="1" noChangeAspect="1"/>
          </p:cNvPicPr>
          <p:nvPr>
            <p:ph idx="1"/>
          </p:nvPr>
        </p:nvPicPr>
        <p:blipFill>
          <a:blip r:embed="rId2"/>
          <a:stretch>
            <a:fillRect/>
          </a:stretch>
        </p:blipFill>
        <p:spPr>
          <a:xfrm>
            <a:off x="1586752" y="1650333"/>
            <a:ext cx="10071847" cy="5094691"/>
          </a:xfrm>
        </p:spPr>
      </p:pic>
      <p:sp>
        <p:nvSpPr>
          <p:cNvPr id="5" name="Slide Number Placeholder 4">
            <a:extLst>
              <a:ext uri="{FF2B5EF4-FFF2-40B4-BE49-F238E27FC236}">
                <a16:creationId xmlns:a16="http://schemas.microsoft.com/office/drawing/2014/main" id="{B9EE971E-1415-1806-C0E1-2653AF204836}"/>
              </a:ext>
            </a:extLst>
          </p:cNvPr>
          <p:cNvSpPr>
            <a:spLocks noGrp="1"/>
          </p:cNvSpPr>
          <p:nvPr>
            <p:ph type="sldNum" sz="quarter" idx="12"/>
          </p:nvPr>
        </p:nvSpPr>
        <p:spPr/>
        <p:txBody>
          <a:bodyPr/>
          <a:lstStyle/>
          <a:p>
            <a:fld id="{D77CCBAE-CD6C-4034-A20D-11180A96BD83}" type="slidenum">
              <a:rPr lang="en-US" smtClean="0"/>
              <a:t>57</a:t>
            </a:fld>
            <a:endParaRPr lang="en-US"/>
          </a:p>
        </p:txBody>
      </p:sp>
      <p:sp>
        <p:nvSpPr>
          <p:cNvPr id="8" name="Arrow: Down 7">
            <a:extLst>
              <a:ext uri="{FF2B5EF4-FFF2-40B4-BE49-F238E27FC236}">
                <a16:creationId xmlns:a16="http://schemas.microsoft.com/office/drawing/2014/main" id="{03B443D8-CEDE-97EF-0558-1F097D23094C}"/>
              </a:ext>
            </a:extLst>
          </p:cNvPr>
          <p:cNvSpPr/>
          <p:nvPr/>
        </p:nvSpPr>
        <p:spPr>
          <a:xfrm rot="10800000">
            <a:off x="7477870" y="6255820"/>
            <a:ext cx="268941" cy="352044"/>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733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3B994A-44DE-9FD7-C283-79E52B3DDF5A}"/>
              </a:ext>
            </a:extLst>
          </p:cNvPr>
          <p:cNvSpPr>
            <a:spLocks noGrp="1"/>
          </p:cNvSpPr>
          <p:nvPr>
            <p:ph type="sldNum" sz="quarter" idx="12"/>
          </p:nvPr>
        </p:nvSpPr>
        <p:spPr/>
        <p:txBody>
          <a:bodyPr/>
          <a:lstStyle/>
          <a:p>
            <a:fld id="{D77CCBAE-CD6C-4034-A20D-11180A96BD83}" type="slidenum">
              <a:rPr lang="en-US" smtClean="0"/>
              <a:t>58</a:t>
            </a:fld>
            <a:endParaRPr lang="en-US"/>
          </a:p>
        </p:txBody>
      </p:sp>
      <p:pic>
        <p:nvPicPr>
          <p:cNvPr id="5" name="Picture 4" descr="Quizzical burrowing owl looking forward">
            <a:extLst>
              <a:ext uri="{FF2B5EF4-FFF2-40B4-BE49-F238E27FC236}">
                <a16:creationId xmlns:a16="http://schemas.microsoft.com/office/drawing/2014/main" id="{6607DE63-1163-D56D-71E3-B52DC1A7A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402" y="0"/>
            <a:ext cx="9870122" cy="6858000"/>
          </a:xfrm>
          <a:prstGeom prst="rect">
            <a:avLst/>
          </a:prstGeom>
        </p:spPr>
      </p:pic>
      <p:sp>
        <p:nvSpPr>
          <p:cNvPr id="7" name="TextBox 6">
            <a:extLst>
              <a:ext uri="{FF2B5EF4-FFF2-40B4-BE49-F238E27FC236}">
                <a16:creationId xmlns:a16="http://schemas.microsoft.com/office/drawing/2014/main" id="{45C0640B-CACB-E20A-2EAF-1F410C992596}"/>
              </a:ext>
            </a:extLst>
          </p:cNvPr>
          <p:cNvSpPr txBox="1"/>
          <p:nvPr/>
        </p:nvSpPr>
        <p:spPr>
          <a:xfrm>
            <a:off x="6790765" y="1129553"/>
            <a:ext cx="3536576" cy="923330"/>
          </a:xfrm>
          <a:prstGeom prst="rect">
            <a:avLst/>
          </a:prstGeom>
          <a:noFill/>
        </p:spPr>
        <p:txBody>
          <a:bodyPr wrap="square" rtlCol="0">
            <a:spAutoFit/>
          </a:bodyPr>
          <a:lstStyle/>
          <a:p>
            <a:r>
              <a:rPr lang="en-US" sz="5400" dirty="0">
                <a:solidFill>
                  <a:schemeClr val="bg1"/>
                </a:solidFill>
              </a:rPr>
              <a:t>Questions?</a:t>
            </a:r>
          </a:p>
        </p:txBody>
      </p:sp>
    </p:spTree>
    <p:extLst>
      <p:ext uri="{BB962C8B-B14F-4D97-AF65-F5344CB8AC3E}">
        <p14:creationId xmlns:p14="http://schemas.microsoft.com/office/powerpoint/2010/main" val="228332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80605-5FF7-4E99-8657-ED66F83ADB93}"/>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Pandemic Processes still being followed</a:t>
            </a:r>
          </a:p>
        </p:txBody>
      </p:sp>
      <p:cxnSp>
        <p:nvCxnSpPr>
          <p:cNvPr id="47" name="Straight Connector 46">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A2FFA34-857F-4EFB-B0C5-4A696F1DD29C}"/>
              </a:ext>
            </a:extLst>
          </p:cNvPr>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77CCBAE-CD6C-4034-A20D-11180A96BD83}" type="slidenum">
              <a:rPr lang="en-US">
                <a:solidFill>
                  <a:srgbClr val="FFFFFF"/>
                </a:solidFill>
              </a:rPr>
              <a:pPr>
                <a:spcAft>
                  <a:spcPts val="600"/>
                </a:spcAft>
              </a:pPr>
              <a:t>6</a:t>
            </a:fld>
            <a:endParaRPr lang="en-US">
              <a:solidFill>
                <a:srgbClr val="FFFFFF"/>
              </a:solidFill>
            </a:endParaRPr>
          </a:p>
        </p:txBody>
      </p:sp>
      <p:graphicFrame>
        <p:nvGraphicFramePr>
          <p:cNvPr id="33" name="Content Placeholder 2">
            <a:extLst>
              <a:ext uri="{FF2B5EF4-FFF2-40B4-BE49-F238E27FC236}">
                <a16:creationId xmlns:a16="http://schemas.microsoft.com/office/drawing/2014/main" id="{8A38776C-713D-35D7-1D43-333C4EC6A34E}"/>
              </a:ext>
            </a:extLst>
          </p:cNvPr>
          <p:cNvGraphicFramePr>
            <a:graphicFrameLocks noGrp="1"/>
          </p:cNvGraphicFramePr>
          <p:nvPr>
            <p:ph idx="1"/>
            <p:extLst>
              <p:ext uri="{D42A27DB-BD31-4B8C-83A1-F6EECF244321}">
                <p14:modId xmlns:p14="http://schemas.microsoft.com/office/powerpoint/2010/main" val="1507076994"/>
              </p:ext>
            </p:extLst>
          </p:nvPr>
        </p:nvGraphicFramePr>
        <p:xfrm>
          <a:off x="425045" y="112976"/>
          <a:ext cx="11650411" cy="4583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90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5867061" cy="1499616"/>
          </a:xfrm>
        </p:spPr>
        <p:txBody>
          <a:bodyPr>
            <a:normAutofit/>
          </a:bodyPr>
          <a:lstStyle/>
          <a:p>
            <a:r>
              <a:rPr lang="en-US" dirty="0"/>
              <a:t>Finding Existing Overpayments on a CASE</a:t>
            </a:r>
          </a:p>
        </p:txBody>
      </p:sp>
      <p:pic>
        <p:nvPicPr>
          <p:cNvPr id="4" name="Picture 3"/>
          <p:cNvPicPr>
            <a:picLocks noChangeAspect="1"/>
          </p:cNvPicPr>
          <p:nvPr/>
        </p:nvPicPr>
        <p:blipFill>
          <a:blip r:embed="rId3"/>
          <a:stretch>
            <a:fillRect/>
          </a:stretch>
        </p:blipFill>
        <p:spPr>
          <a:xfrm>
            <a:off x="88916" y="2084832"/>
            <a:ext cx="7362920" cy="3939551"/>
          </a:xfrm>
          <a:prstGeom prst="rect">
            <a:avLst/>
          </a:prstGeom>
        </p:spPr>
      </p:pic>
      <p:sp>
        <p:nvSpPr>
          <p:cNvPr id="20" name="Rectangle 1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E0A3A902-28F5-EC16-426D-E27E6473E0E9}"/>
              </a:ext>
            </a:extLst>
          </p:cNvPr>
          <p:cNvGraphicFramePr>
            <a:graphicFrameLocks noGrp="1"/>
          </p:cNvGraphicFramePr>
          <p:nvPr>
            <p:ph idx="1"/>
          </p:nvPr>
        </p:nvGraphicFramePr>
        <p:xfrm>
          <a:off x="8021490" y="585216"/>
          <a:ext cx="3527043" cy="5586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Slide Number Placeholder 14"/>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57F1E4F-1CFF-5643-939E-217C01CDF565}" type="slidenum">
              <a:rPr lang="en-US"/>
              <a:pPr>
                <a:spcAft>
                  <a:spcPts val="600"/>
                </a:spcAft>
              </a:pPr>
              <a:t>7</a:t>
            </a:fld>
            <a:endParaRPr lang="en-US" dirty="0"/>
          </a:p>
        </p:txBody>
      </p:sp>
      <p:sp>
        <p:nvSpPr>
          <p:cNvPr id="5" name="Rectangle 4">
            <a:extLst>
              <a:ext uri="{FF2B5EF4-FFF2-40B4-BE49-F238E27FC236}">
                <a16:creationId xmlns:a16="http://schemas.microsoft.com/office/drawing/2014/main" id="{FF553D3D-6B71-483E-854F-D67728EBFAD7}"/>
              </a:ext>
            </a:extLst>
          </p:cNvPr>
          <p:cNvSpPr/>
          <p:nvPr/>
        </p:nvSpPr>
        <p:spPr>
          <a:xfrm>
            <a:off x="212652" y="3252712"/>
            <a:ext cx="937722" cy="1159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512245-F57C-7E0E-33E2-7D41DA1720D8}"/>
              </a:ext>
            </a:extLst>
          </p:cNvPr>
          <p:cNvSpPr/>
          <p:nvPr/>
        </p:nvSpPr>
        <p:spPr>
          <a:xfrm>
            <a:off x="5156791" y="2594344"/>
            <a:ext cx="939209" cy="1488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22F824-9C88-C570-AF5B-803418876A5A}"/>
              </a:ext>
            </a:extLst>
          </p:cNvPr>
          <p:cNvSpPr/>
          <p:nvPr/>
        </p:nvSpPr>
        <p:spPr>
          <a:xfrm>
            <a:off x="226686" y="2615183"/>
            <a:ext cx="2410187" cy="1488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B337F1-CB4D-0EA7-3A13-4BD54E38793E}"/>
              </a:ext>
            </a:extLst>
          </p:cNvPr>
          <p:cNvSpPr/>
          <p:nvPr/>
        </p:nvSpPr>
        <p:spPr>
          <a:xfrm>
            <a:off x="6400800" y="2594344"/>
            <a:ext cx="797442" cy="1488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19232A-DCDF-AEC6-8620-4F8FB5AE7E82}"/>
              </a:ext>
            </a:extLst>
          </p:cNvPr>
          <p:cNvSpPr/>
          <p:nvPr/>
        </p:nvSpPr>
        <p:spPr>
          <a:xfrm>
            <a:off x="765544" y="2275367"/>
            <a:ext cx="797442" cy="1488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7BAF42-20D2-C7F3-43F4-1F0800E3A427}"/>
              </a:ext>
            </a:extLst>
          </p:cNvPr>
          <p:cNvSpPr/>
          <p:nvPr/>
        </p:nvSpPr>
        <p:spPr>
          <a:xfrm>
            <a:off x="2636874" y="5730949"/>
            <a:ext cx="956931" cy="1488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3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3779085" cy="1499616"/>
          </a:xfrm>
        </p:spPr>
        <p:txBody>
          <a:bodyPr>
            <a:noAutofit/>
          </a:bodyPr>
          <a:lstStyle/>
          <a:p>
            <a:r>
              <a:rPr lang="en-US" sz="4000" dirty="0">
                <a:solidFill>
                  <a:srgbClr val="FFFFFF"/>
                </a:solidFill>
              </a:rPr>
              <a:t>Finding EXISTING Overpayments for a PERSON</a:t>
            </a:r>
          </a:p>
        </p:txBody>
      </p:sp>
      <p:cxnSp>
        <p:nvCxnSpPr>
          <p:cNvPr id="19" name="Straight Connector 18">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1" name="Content Placeholder 9">
            <a:extLst>
              <a:ext uri="{FF2B5EF4-FFF2-40B4-BE49-F238E27FC236}">
                <a16:creationId xmlns:a16="http://schemas.microsoft.com/office/drawing/2014/main" id="{1E1D82EB-057D-A062-CADD-F89252D6D7AC}"/>
              </a:ext>
            </a:extLst>
          </p:cNvPr>
          <p:cNvGraphicFramePr>
            <a:graphicFrameLocks noGrp="1"/>
          </p:cNvGraphicFramePr>
          <p:nvPr>
            <p:ph idx="1"/>
            <p:extLst>
              <p:ext uri="{D42A27DB-BD31-4B8C-83A1-F6EECF244321}">
                <p14:modId xmlns:p14="http://schemas.microsoft.com/office/powerpoint/2010/main" val="3957519397"/>
              </p:ext>
            </p:extLst>
          </p:nvPr>
        </p:nvGraphicFramePr>
        <p:xfrm>
          <a:off x="381000" y="2286000"/>
          <a:ext cx="4805149" cy="4289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5568287" y="1364777"/>
            <a:ext cx="6487645" cy="4462818"/>
          </a:xfrm>
          <a:prstGeom prst="rect">
            <a:avLst/>
          </a:prstGeom>
        </p:spPr>
      </p:pic>
      <p:sp>
        <p:nvSpPr>
          <p:cNvPr id="4" name="Slide Number Placeholder 3"/>
          <p:cNvSpPr>
            <a:spLocks noGrp="1"/>
          </p:cNvSpPr>
          <p:nvPr>
            <p:ph type="sldNum" sz="quarter" idx="12"/>
          </p:nvPr>
        </p:nvSpPr>
        <p:spPr>
          <a:xfrm>
            <a:off x="10837333" y="6470704"/>
            <a:ext cx="973667" cy="274320"/>
          </a:xfrm>
        </p:spPr>
        <p:txBody>
          <a:bodyPr>
            <a:normAutofit fontScale="85000" lnSpcReduction="20000"/>
          </a:bodyPr>
          <a:lstStyle/>
          <a:p>
            <a:pPr>
              <a:spcAft>
                <a:spcPts val="600"/>
              </a:spcAft>
            </a:pPr>
            <a:fld id="{D57F1E4F-1CFF-5643-939E-217C01CDF565}" type="slidenum">
              <a:rPr lang="en-US" smtClean="0"/>
              <a:pPr>
                <a:spcAft>
                  <a:spcPts val="600"/>
                </a:spcAft>
              </a:pPr>
              <a:t>8</a:t>
            </a:fld>
            <a:endParaRPr lang="en-US"/>
          </a:p>
        </p:txBody>
      </p:sp>
      <p:sp>
        <p:nvSpPr>
          <p:cNvPr id="3" name="Rectangle 2">
            <a:extLst>
              <a:ext uri="{FF2B5EF4-FFF2-40B4-BE49-F238E27FC236}">
                <a16:creationId xmlns:a16="http://schemas.microsoft.com/office/drawing/2014/main" id="{CAD4975E-D386-41E6-8257-ED4309B2CA37}"/>
              </a:ext>
            </a:extLst>
          </p:cNvPr>
          <p:cNvSpPr/>
          <p:nvPr/>
        </p:nvSpPr>
        <p:spPr>
          <a:xfrm>
            <a:off x="6096000" y="2698812"/>
            <a:ext cx="810827" cy="170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57892B-769C-4D6B-8828-2A97E4AEBE00}"/>
              </a:ext>
            </a:extLst>
          </p:cNvPr>
          <p:cNvSpPr/>
          <p:nvPr/>
        </p:nvSpPr>
        <p:spPr>
          <a:xfrm>
            <a:off x="7006566" y="2698812"/>
            <a:ext cx="761395" cy="170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64EF5C-F8A5-79B6-C55C-06E35EA5B016}"/>
              </a:ext>
            </a:extLst>
          </p:cNvPr>
          <p:cNvSpPr/>
          <p:nvPr/>
        </p:nvSpPr>
        <p:spPr>
          <a:xfrm>
            <a:off x="7874598" y="5493223"/>
            <a:ext cx="731520" cy="2083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623132-BC99-97F6-288D-24154A04BE4C}"/>
              </a:ext>
            </a:extLst>
          </p:cNvPr>
          <p:cNvSpPr/>
          <p:nvPr/>
        </p:nvSpPr>
        <p:spPr>
          <a:xfrm>
            <a:off x="6207162" y="1559859"/>
            <a:ext cx="799404" cy="1808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1A9895-9490-E69C-1BCF-8591FBC2C67B}"/>
              </a:ext>
            </a:extLst>
          </p:cNvPr>
          <p:cNvSpPr/>
          <p:nvPr/>
        </p:nvSpPr>
        <p:spPr>
          <a:xfrm>
            <a:off x="10036885" y="1740724"/>
            <a:ext cx="799404" cy="1808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96964C-F1BE-A56C-3317-2B87110F884B}"/>
              </a:ext>
            </a:extLst>
          </p:cNvPr>
          <p:cNvSpPr/>
          <p:nvPr/>
        </p:nvSpPr>
        <p:spPr>
          <a:xfrm>
            <a:off x="6230548" y="1740724"/>
            <a:ext cx="776018" cy="1950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45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29872" y="643467"/>
            <a:ext cx="3473009" cy="5571066"/>
          </a:xfrm>
        </p:spPr>
        <p:txBody>
          <a:bodyPr>
            <a:normAutofit/>
          </a:bodyPr>
          <a:lstStyle/>
          <a:p>
            <a:r>
              <a:rPr lang="en-US" dirty="0"/>
              <a:t>To see overpayment information Connected to a specific referral in BRITS</a:t>
            </a:r>
          </a:p>
        </p:txBody>
      </p:sp>
      <p:cxnSp>
        <p:nvCxnSpPr>
          <p:cNvPr id="22" name="Straight Connector 2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p:cNvSpPr>
          <p:nvPr/>
        </p:nvSpPr>
        <p:spPr>
          <a:xfrm>
            <a:off x="670212" y="2044216"/>
            <a:ext cx="7115275" cy="3905844"/>
          </a:xfrm>
          <a:prstGeom prst="rect">
            <a:avLst/>
          </a:prstGeom>
        </p:spPr>
        <p:txBody>
          <a:bodyPr/>
          <a:lstStyle/>
          <a:p>
            <a:pPr defTabSz="278892">
              <a:spcAft>
                <a:spcPts val="600"/>
              </a:spcAft>
            </a:pPr>
            <a:r>
              <a:rPr lang="en-US" sz="976" kern="1200" dirty="0">
                <a:solidFill>
                  <a:schemeClr val="tx1"/>
                </a:solidFill>
                <a:latin typeface="+mn-lt"/>
                <a:ea typeface="+mn-ea"/>
                <a:cs typeface="+mn-cs"/>
              </a:rPr>
              <a:t>To see overpayment information in BRITS at the REFERRAL level, click the button circled in the screenshot below.</a:t>
            </a:r>
          </a:p>
          <a:p>
            <a:pPr defTabSz="278892">
              <a:spcAft>
                <a:spcPts val="600"/>
              </a:spcAft>
            </a:pPr>
            <a:endParaRPr lang="en-US" sz="1098" kern="1200" dirty="0">
              <a:solidFill>
                <a:schemeClr val="tx1"/>
              </a:solidFill>
              <a:latin typeface="+mn-lt"/>
              <a:ea typeface="+mn-ea"/>
              <a:cs typeface="+mn-cs"/>
            </a:endParaRPr>
          </a:p>
          <a:p>
            <a:pPr defTabSz="278892">
              <a:spcAft>
                <a:spcPts val="600"/>
              </a:spcAft>
            </a:pPr>
            <a:endParaRPr lang="en-US" sz="1098" kern="1200" dirty="0">
              <a:solidFill>
                <a:schemeClr val="tx1"/>
              </a:solidFill>
              <a:latin typeface="+mn-lt"/>
              <a:ea typeface="+mn-ea"/>
              <a:cs typeface="+mn-cs"/>
            </a:endParaRPr>
          </a:p>
          <a:p>
            <a:pPr defTabSz="278892">
              <a:spcAft>
                <a:spcPts val="600"/>
              </a:spcAft>
            </a:pPr>
            <a:endParaRPr lang="en-US" sz="1098" kern="1200" dirty="0">
              <a:solidFill>
                <a:schemeClr val="tx1"/>
              </a:solidFill>
              <a:latin typeface="+mn-lt"/>
              <a:ea typeface="+mn-ea"/>
              <a:cs typeface="+mn-cs"/>
            </a:endParaRPr>
          </a:p>
          <a:p>
            <a:pPr defTabSz="278892">
              <a:spcAft>
                <a:spcPts val="600"/>
              </a:spcAft>
            </a:pPr>
            <a:endParaRPr lang="en-US" sz="1098" kern="1200" dirty="0">
              <a:solidFill>
                <a:schemeClr val="tx1"/>
              </a:solidFill>
              <a:latin typeface="+mn-lt"/>
              <a:ea typeface="+mn-ea"/>
              <a:cs typeface="+mn-cs"/>
            </a:endParaRPr>
          </a:p>
          <a:p>
            <a:pPr defTabSz="278892">
              <a:spcAft>
                <a:spcPts val="600"/>
              </a:spcAft>
            </a:pPr>
            <a:endParaRPr lang="en-US" sz="1098" kern="1200" dirty="0">
              <a:solidFill>
                <a:schemeClr val="tx1"/>
              </a:solidFill>
              <a:latin typeface="+mn-lt"/>
              <a:ea typeface="+mn-ea"/>
              <a:cs typeface="+mn-cs"/>
            </a:endParaRPr>
          </a:p>
          <a:p>
            <a:pPr defTabSz="278892">
              <a:spcAft>
                <a:spcPts val="600"/>
              </a:spcAft>
            </a:pPr>
            <a:r>
              <a:rPr lang="en-US" sz="1600" kern="1200" dirty="0">
                <a:solidFill>
                  <a:srgbClr val="C00000"/>
                </a:solidFill>
                <a:latin typeface="+mn-lt"/>
                <a:ea typeface="+mn-ea"/>
                <a:cs typeface="+mn-cs"/>
              </a:rPr>
              <a:t>Clicking on the icon with the 3 bars found along the top of the screen will open the box shown below at the bottom of the screen. It shows the claim </a:t>
            </a:r>
            <a:r>
              <a:rPr lang="en-US" sz="1600" dirty="0">
                <a:solidFill>
                  <a:srgbClr val="C00000"/>
                </a:solidFill>
              </a:rPr>
              <a:t>number, type, notice date, </a:t>
            </a:r>
            <a:r>
              <a:rPr lang="en-US" sz="1600" kern="1200" dirty="0">
                <a:solidFill>
                  <a:srgbClr val="C00000"/>
                </a:solidFill>
                <a:latin typeface="+mn-lt"/>
                <a:ea typeface="+mn-ea"/>
                <a:cs typeface="+mn-cs"/>
              </a:rPr>
              <a:t>initial amount of the overpayment, and the current balance owed.</a:t>
            </a:r>
          </a:p>
          <a:p>
            <a:pPr>
              <a:spcAft>
                <a:spcPts val="600"/>
              </a:spcAft>
            </a:pPr>
            <a:endParaRPr lang="en-US" dirty="0"/>
          </a:p>
        </p:txBody>
      </p:sp>
      <p:sp>
        <p:nvSpPr>
          <p:cNvPr id="4" name="Date Placeholder 3"/>
          <p:cNvSpPr>
            <a:spLocks/>
          </p:cNvSpPr>
          <p:nvPr/>
        </p:nvSpPr>
        <p:spPr>
          <a:xfrm>
            <a:off x="942975" y="4900926"/>
            <a:ext cx="1317237" cy="167744"/>
          </a:xfrm>
          <a:prstGeom prst="rect">
            <a:avLst/>
          </a:prstGeom>
        </p:spPr>
        <p:txBody>
          <a:bodyPr/>
          <a:lstStyle/>
          <a:p>
            <a:pPr defTabSz="278892">
              <a:spcAft>
                <a:spcPts val="600"/>
              </a:spcAft>
            </a:pPr>
            <a:fld id="{3DE19F4B-1667-4652-A309-01B87D2798F8}" type="datetime1">
              <a:rPr lang="en-US" sz="1098" kern="1200">
                <a:solidFill>
                  <a:schemeClr val="tx1"/>
                </a:solidFill>
                <a:latin typeface="+mn-lt"/>
                <a:ea typeface="+mn-ea"/>
                <a:cs typeface="+mn-cs"/>
              </a:rPr>
              <a:pPr defTabSz="278892">
                <a:spcAft>
                  <a:spcPts val="600"/>
                </a:spcAft>
              </a:pPr>
              <a:t>3/25/2024</a:t>
            </a:fld>
            <a:endParaRPr lang="en-US"/>
          </a:p>
        </p:txBody>
      </p:sp>
      <p:sp>
        <p:nvSpPr>
          <p:cNvPr id="5" name="Slide Number Placeholder 4"/>
          <p:cNvSpPr>
            <a:spLocks/>
          </p:cNvSpPr>
          <p:nvPr/>
        </p:nvSpPr>
        <p:spPr>
          <a:xfrm>
            <a:off x="6943650" y="4900926"/>
            <a:ext cx="595388" cy="167744"/>
          </a:xfrm>
          <a:prstGeom prst="rect">
            <a:avLst/>
          </a:prstGeom>
        </p:spPr>
        <p:txBody>
          <a:bodyPr>
            <a:normAutofit fontScale="70000" lnSpcReduction="20000"/>
          </a:bodyPr>
          <a:lstStyle/>
          <a:p>
            <a:pPr defTabSz="278892">
              <a:lnSpc>
                <a:spcPct val="90000"/>
              </a:lnSpc>
              <a:spcAft>
                <a:spcPts val="600"/>
              </a:spcAft>
            </a:pPr>
            <a:fld id="{D77CCBAE-CD6C-4034-A20D-11180A96BD83}" type="slidenum">
              <a:rPr lang="en-US" sz="900" kern="1200">
                <a:solidFill>
                  <a:schemeClr val="tx1"/>
                </a:solidFill>
                <a:latin typeface="+mn-lt"/>
                <a:ea typeface="+mn-ea"/>
                <a:cs typeface="+mn-cs"/>
              </a:rPr>
              <a:pPr defTabSz="278892">
                <a:lnSpc>
                  <a:spcPct val="90000"/>
                </a:lnSpc>
                <a:spcAft>
                  <a:spcPts val="600"/>
                </a:spcAft>
              </a:pPr>
              <a:t>9</a:t>
            </a:fld>
            <a:endParaRPr lang="en-US" sz="900"/>
          </a:p>
        </p:txBody>
      </p:sp>
      <p:pic>
        <p:nvPicPr>
          <p:cNvPr id="8" name="Picture 7"/>
          <p:cNvPicPr>
            <a:picLocks noChangeAspect="1"/>
          </p:cNvPicPr>
          <p:nvPr/>
        </p:nvPicPr>
        <p:blipFill>
          <a:blip r:embed="rId2"/>
          <a:stretch>
            <a:fillRect/>
          </a:stretch>
        </p:blipFill>
        <p:spPr>
          <a:xfrm>
            <a:off x="589119" y="4310892"/>
            <a:ext cx="7332317" cy="2148664"/>
          </a:xfrm>
          <a:prstGeom prst="rect">
            <a:avLst/>
          </a:prstGeom>
        </p:spPr>
      </p:pic>
      <p:pic>
        <p:nvPicPr>
          <p:cNvPr id="15" name="Picture 14"/>
          <p:cNvPicPr>
            <a:picLocks noChangeAspect="1"/>
          </p:cNvPicPr>
          <p:nvPr/>
        </p:nvPicPr>
        <p:blipFill>
          <a:blip r:embed="rId3"/>
          <a:stretch>
            <a:fillRect/>
          </a:stretch>
        </p:blipFill>
        <p:spPr>
          <a:xfrm>
            <a:off x="754654" y="1196790"/>
            <a:ext cx="6913938" cy="2047378"/>
          </a:xfrm>
          <a:prstGeom prst="rect">
            <a:avLst/>
          </a:prstGeom>
        </p:spPr>
      </p:pic>
      <p:sp>
        <p:nvSpPr>
          <p:cNvPr id="6" name="Rectangle 5">
            <a:extLst>
              <a:ext uri="{FF2B5EF4-FFF2-40B4-BE49-F238E27FC236}">
                <a16:creationId xmlns:a16="http://schemas.microsoft.com/office/drawing/2014/main" id="{54A86D03-A9E1-4D86-8B17-C90D7167C9AF}"/>
              </a:ext>
            </a:extLst>
          </p:cNvPr>
          <p:cNvSpPr/>
          <p:nvPr/>
        </p:nvSpPr>
        <p:spPr>
          <a:xfrm>
            <a:off x="670212" y="5395377"/>
            <a:ext cx="545525" cy="819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71F82EF-5A32-4C0D-BC5C-CBACBFEA1101}"/>
              </a:ext>
            </a:extLst>
          </p:cNvPr>
          <p:cNvSpPr/>
          <p:nvPr/>
        </p:nvSpPr>
        <p:spPr>
          <a:xfrm>
            <a:off x="1372628" y="5395377"/>
            <a:ext cx="595387" cy="819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477900-A468-454F-B5DE-28C4EBC9AD3B}"/>
              </a:ext>
            </a:extLst>
          </p:cNvPr>
          <p:cNvSpPr/>
          <p:nvPr/>
        </p:nvSpPr>
        <p:spPr>
          <a:xfrm>
            <a:off x="2140944" y="2460699"/>
            <a:ext cx="552321" cy="130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535E38-E023-4792-872B-67C6F10B0C4C}"/>
              </a:ext>
            </a:extLst>
          </p:cNvPr>
          <p:cNvSpPr/>
          <p:nvPr/>
        </p:nvSpPr>
        <p:spPr>
          <a:xfrm>
            <a:off x="2170498" y="2749549"/>
            <a:ext cx="422095" cy="142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72097C-B767-460E-90EA-7EE79A81FCDD}"/>
              </a:ext>
            </a:extLst>
          </p:cNvPr>
          <p:cNvSpPr/>
          <p:nvPr/>
        </p:nvSpPr>
        <p:spPr>
          <a:xfrm>
            <a:off x="2140943" y="2135975"/>
            <a:ext cx="720591" cy="185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E39C5F67-0DAC-47CF-9662-0B3310833610}"/>
              </a:ext>
            </a:extLst>
          </p:cNvPr>
          <p:cNvSpPr/>
          <p:nvPr/>
        </p:nvSpPr>
        <p:spPr>
          <a:xfrm rot="19406499">
            <a:off x="7233759" y="1564121"/>
            <a:ext cx="296348" cy="5982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AA13006-CFD3-594A-C125-CF9650C36F9E}"/>
              </a:ext>
            </a:extLst>
          </p:cNvPr>
          <p:cNvSpPr/>
          <p:nvPr/>
        </p:nvSpPr>
        <p:spPr>
          <a:xfrm>
            <a:off x="2170498" y="1896035"/>
            <a:ext cx="552321" cy="1481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4FBD7E-AC89-93CA-D0FE-16CDFD9EE550}"/>
              </a:ext>
            </a:extLst>
          </p:cNvPr>
          <p:cNvSpPr/>
          <p:nvPr/>
        </p:nvSpPr>
        <p:spPr>
          <a:xfrm flipV="1">
            <a:off x="1776655" y="1336832"/>
            <a:ext cx="787686" cy="1387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C35CE168-289F-8D85-92C6-BDD15A9E4C01}"/>
              </a:ext>
            </a:extLst>
          </p:cNvPr>
          <p:cNvSpPr/>
          <p:nvPr/>
        </p:nvSpPr>
        <p:spPr>
          <a:xfrm>
            <a:off x="320781" y="3532253"/>
            <a:ext cx="349431" cy="269143"/>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a:extLst>
              <a:ext uri="{FF2B5EF4-FFF2-40B4-BE49-F238E27FC236}">
                <a16:creationId xmlns:a16="http://schemas.microsoft.com/office/drawing/2014/main" id="{EDABD2C3-DBA6-51BB-AEB5-28C709B49916}"/>
              </a:ext>
            </a:extLst>
          </p:cNvPr>
          <p:cNvSpPr>
            <a:spLocks noGrp="1"/>
          </p:cNvSpPr>
          <p:nvPr>
            <p:ph type="sldNum" sz="quarter" idx="12"/>
          </p:nvPr>
        </p:nvSpPr>
        <p:spPr/>
        <p:txBody>
          <a:bodyPr/>
          <a:lstStyle/>
          <a:p>
            <a:fld id="{D77CCBAE-CD6C-4034-A20D-11180A96BD83}" type="slidenum">
              <a:rPr lang="en-US" smtClean="0"/>
              <a:t>9</a:t>
            </a:fld>
            <a:endParaRPr lang="en-US"/>
          </a:p>
        </p:txBody>
      </p:sp>
    </p:spTree>
    <p:extLst>
      <p:ext uri="{BB962C8B-B14F-4D97-AF65-F5344CB8AC3E}">
        <p14:creationId xmlns:p14="http://schemas.microsoft.com/office/powerpoint/2010/main" val="31976278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0769DE7383894E8818C91E9EA0A962" ma:contentTypeVersion="2" ma:contentTypeDescription="Create a new document." ma:contentTypeScope="" ma:versionID="03e048578b7f278b6bb89e84c58dd242">
  <xsd:schema xmlns:xsd="http://www.w3.org/2001/XMLSchema" xmlns:xs="http://www.w3.org/2001/XMLSchema" xmlns:p="http://schemas.microsoft.com/office/2006/metadata/properties" xmlns:ns3="9e6f264d-48a8-49fc-aabe-a07f57f5d494" targetNamespace="http://schemas.microsoft.com/office/2006/metadata/properties" ma:root="true" ma:fieldsID="e466544ff6e5dc00c0c78ae90eaf6529" ns3:_="">
    <xsd:import namespace="9e6f264d-48a8-49fc-aabe-a07f57f5d49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6f264d-48a8-49fc-aabe-a07f57f5d4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BB3BDB-6A66-417B-A783-3F28EC8DA041}">
  <ds:schemaRefs>
    <ds:schemaRef ds:uri="http://schemas.microsoft.com/office/2006/metadata/properties"/>
    <ds:schemaRef ds:uri="http://www.w3.org/XML/1998/namespace"/>
    <ds:schemaRef ds:uri="http://purl.org/dc/elements/1.1/"/>
    <ds:schemaRef ds:uri="9e6f264d-48a8-49fc-aabe-a07f57f5d494"/>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C04426C-F9A5-4006-A8F7-E02931DEDA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6f264d-48a8-49fc-aabe-a07f57f5d4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15595C-8FBB-4AF8-BE7F-2939F69DA9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3246</TotalTime>
  <Words>6053</Words>
  <Application>Microsoft Office PowerPoint</Application>
  <PresentationFormat>Widescreen</PresentationFormat>
  <Paragraphs>428</Paragraphs>
  <Slides>58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Calibri</vt:lpstr>
      <vt:lpstr>Century Gothic</vt:lpstr>
      <vt:lpstr>Symbol</vt:lpstr>
      <vt:lpstr>Times New Roman</vt:lpstr>
      <vt:lpstr>Tw Cen MT</vt:lpstr>
      <vt:lpstr>Tw Cen MT Condensed</vt:lpstr>
      <vt:lpstr>Wingdings</vt:lpstr>
      <vt:lpstr>Wingdings 3</vt:lpstr>
      <vt:lpstr>Integral</vt:lpstr>
      <vt:lpstr>Overpayment training</vt:lpstr>
      <vt:lpstr>Table of Contents</vt:lpstr>
      <vt:lpstr>Definition of an overpayment</vt:lpstr>
      <vt:lpstr>Types of Overpayments </vt:lpstr>
      <vt:lpstr>Overpayments cont’d</vt:lpstr>
      <vt:lpstr>Pandemic Processes still being followed</vt:lpstr>
      <vt:lpstr>Finding Existing Overpayments on a CASE</vt:lpstr>
      <vt:lpstr>Finding EXISTING Overpayments for a PERSON</vt:lpstr>
      <vt:lpstr>To see overpayment information Connected to a specific referral in BRITS</vt:lpstr>
      <vt:lpstr>To see ALL overpayment information Connected to a specific person—SEARCH USing PIN NUMBER</vt:lpstr>
      <vt:lpstr>Overpayment notices  Overpayment Notices are mailed out the next business day after the overpayment is entered.  The arrow indicates where the OP timeframe and amount are listed.  </vt:lpstr>
      <vt:lpstr>Overpayment notices cont’d</vt:lpstr>
      <vt:lpstr>Repayment Agreement (RPA)</vt:lpstr>
      <vt:lpstr>Sample RPA</vt:lpstr>
      <vt:lpstr>Sample RPA cont’d </vt:lpstr>
      <vt:lpstr>Sample RPA cont’d </vt:lpstr>
      <vt:lpstr>Public Assistance Collection Unit (PACS)</vt:lpstr>
      <vt:lpstr>Returned Overpayment Documents</vt:lpstr>
      <vt:lpstr>General Overpayment Reminders</vt:lpstr>
      <vt:lpstr>Date of Discovery Effective 12/01/21        OPS Memo 21-25 *This information does not apply to ChildCare overpayments.</vt:lpstr>
      <vt:lpstr>Lookback Period  Effective 12/01/21 OPS Memo 21-25  *This information does not apply to ChildCare overpayments.</vt:lpstr>
      <vt:lpstr>Lookback Period Examples</vt:lpstr>
      <vt:lpstr>Minimum Threshold Effective 12/01/21        OPS Memo 21-25 *This information does not apply to ChildCare overpayments.</vt:lpstr>
      <vt:lpstr>Duplicate Benefits</vt:lpstr>
      <vt:lpstr>BRITS comments format</vt:lpstr>
      <vt:lpstr>BRITS Comments examples</vt:lpstr>
      <vt:lpstr>Referring for Overpayment in BRITS</vt:lpstr>
      <vt:lpstr>Referring for Overpayment in BRITS</vt:lpstr>
      <vt:lpstr>BRITS cont’d </vt:lpstr>
      <vt:lpstr>Liable Individuals (Ref: FSH 7.3.1.2 Liability) </vt:lpstr>
      <vt:lpstr>Liable Individuals—Cont’d (Ref FSH 7.3.1.2 Liability, BCPH 28.4.3 Determining Liable Individual) </vt:lpstr>
      <vt:lpstr> Overpayment Processing—CWW/Simulation </vt:lpstr>
      <vt:lpstr>Overpayment Processing—CWw/simulation conT’D </vt:lpstr>
      <vt:lpstr>Overpayment Processing CWW/simulation cont’d</vt:lpstr>
      <vt:lpstr>Overpayment Processing-Mainframe</vt:lpstr>
      <vt:lpstr>Overpayment Processing-Mainframe</vt:lpstr>
      <vt:lpstr>Overpayment Processing-Mainframe</vt:lpstr>
      <vt:lpstr>Calculating the Overpayment in Simulation</vt:lpstr>
      <vt:lpstr>Overpayment Processing-Mainframe</vt:lpstr>
      <vt:lpstr>Overpayment Processing- Mainframe cont’d </vt:lpstr>
      <vt:lpstr>Overpayment Processing- Mainframe cont’d </vt:lpstr>
      <vt:lpstr>Overpayment Processing –Mainframe cont’d </vt:lpstr>
      <vt:lpstr>Overpayment Processing--BRITS</vt:lpstr>
      <vt:lpstr>Overpayment Processing—BRITS cont’d </vt:lpstr>
      <vt:lpstr>Overpayment Processing—BRITS cont’d </vt:lpstr>
      <vt:lpstr>Overpayment Processing—BRITS Cont’d</vt:lpstr>
      <vt:lpstr>Case Comments</vt:lpstr>
      <vt:lpstr>MA Overpayment reminders</vt:lpstr>
      <vt:lpstr>How to enter a foodshare ipv</vt:lpstr>
      <vt:lpstr>CWW foodshare IPV sanction page</vt:lpstr>
      <vt:lpstr>Extensions to Existing Overpayment Timeframes</vt:lpstr>
      <vt:lpstr>Foodshare compromise request Process Help 31.3.8.1.1</vt:lpstr>
      <vt:lpstr>Creating a Foodshare overpayment compromise request </vt:lpstr>
      <vt:lpstr>Creating a foodshare overpayment compromise request, cont. </vt:lpstr>
      <vt:lpstr>Foodshare overpayment compromise request—things to remember</vt:lpstr>
      <vt:lpstr>Foodshare overpayment compromise request—things to remember</vt:lpstr>
      <vt:lpstr>Claim compromise details page</vt:lpstr>
      <vt:lpstr>PowerPoint Presentation</vt:lpstr>
    </vt:vector>
  </TitlesOfParts>
  <Company>Rock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JENNIFER BOOTH</dc:creator>
  <cp:lastModifiedBy>Laura Middleton</cp:lastModifiedBy>
  <cp:revision>392</cp:revision>
  <cp:lastPrinted>2024-03-25T19:02:01Z</cp:lastPrinted>
  <dcterms:created xsi:type="dcterms:W3CDTF">2017-10-10T15:17:38Z</dcterms:created>
  <dcterms:modified xsi:type="dcterms:W3CDTF">2024-03-25T19:08:50Z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0x010100100769DE7383894E8818C91E9EA0A962</vt:lpwstr>
  </property>
</Properties>
</file>